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7" r:id="rId4"/>
    <p:sldMasterId id="214748369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Raleway"/>
      <p:regular r:id="rId48"/>
      <p:bold r:id="rId49"/>
      <p:italic r:id="rId50"/>
      <p:boldItalic r:id="rId51"/>
    </p:embeddedFont>
    <p:embeddedFont>
      <p:font typeface="Chivo Light"/>
      <p:regular r:id="rId52"/>
      <p:bold r:id="rId53"/>
      <p:italic r:id="rId54"/>
      <p:boldItalic r:id="rId55"/>
    </p:embeddedFont>
    <p:embeddedFont>
      <p:font typeface="Helvetica Neue"/>
      <p:regular r:id="rId56"/>
      <p:bold r:id="rId57"/>
      <p:italic r:id="rId58"/>
      <p:boldItalic r:id="rId59"/>
    </p:embeddedFont>
    <p:embeddedFont>
      <p:font typeface="Chivo"/>
      <p:regular r:id="rId60"/>
      <p:bold r:id="rId61"/>
      <p:italic r:id="rId62"/>
      <p:boldItalic r:id="rId63"/>
    </p:embeddedFont>
    <p:embeddedFont>
      <p:font typeface="Gill Sans"/>
      <p:regular r:id="rId64"/>
      <p:bold r:id="rId65"/>
    </p:embeddedFont>
    <p:embeddedFont>
      <p:font typeface="Century Gothic"/>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28">
          <p15:clr>
            <a:srgbClr val="A4A3A4"/>
          </p15:clr>
        </p15:guide>
        <p15:guide id="2" pos="576">
          <p15:clr>
            <a:srgbClr val="A4A3A4"/>
          </p15:clr>
        </p15:guide>
        <p15:guide id="3" pos="5295">
          <p15:clr>
            <a:srgbClr val="A4A3A4"/>
          </p15:clr>
        </p15:guide>
        <p15:guide id="4" pos="5112">
          <p15:clr>
            <a:srgbClr val="A4A3A4"/>
          </p15:clr>
        </p15:guide>
        <p15:guide id="5" orient="horz" pos="101">
          <p15:clr>
            <a:srgbClr val="A4A3A4"/>
          </p15:clr>
        </p15:guide>
        <p15:guide id="6" pos="1800">
          <p15:clr>
            <a:srgbClr val="A4A3A4"/>
          </p15:clr>
        </p15:guide>
        <p15:guide id="7" pos="3323">
          <p15:clr>
            <a:srgbClr val="A4A3A4"/>
          </p15:clr>
        </p15:guide>
        <p15:guide id="8" pos="3788">
          <p15:clr>
            <a:srgbClr val="A4A3A4"/>
          </p15:clr>
        </p15:guide>
        <p15:guide id="9" orient="horz" pos="1584">
          <p15:clr>
            <a:srgbClr val="A4A3A4"/>
          </p15:clr>
        </p15:guide>
        <p15:guide id="10" orient="horz" pos="5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728" orient="horz"/>
        <p:guide pos="576"/>
        <p:guide pos="5295"/>
        <p:guide pos="5112"/>
        <p:guide pos="101" orient="horz"/>
        <p:guide pos="1800"/>
        <p:guide pos="3323"/>
        <p:guide pos="3788"/>
        <p:guide pos="1584" orient="horz"/>
        <p:guide pos="55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aleway-regular.fntdata"/><Relationship Id="rId47" Type="http://schemas.openxmlformats.org/officeDocument/2006/relationships/slide" Target="slides/slide41.xml"/><Relationship Id="rId49" Type="http://schemas.openxmlformats.org/officeDocument/2006/relationships/font" Target="fonts/Raleway-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hivo-italic.fntdata"/><Relationship Id="rId61" Type="http://schemas.openxmlformats.org/officeDocument/2006/relationships/font" Target="fonts/Chivo-bold.fntdata"/><Relationship Id="rId20" Type="http://schemas.openxmlformats.org/officeDocument/2006/relationships/slide" Target="slides/slide14.xml"/><Relationship Id="rId64" Type="http://schemas.openxmlformats.org/officeDocument/2006/relationships/font" Target="fonts/GillSans-regular.fntdata"/><Relationship Id="rId63" Type="http://schemas.openxmlformats.org/officeDocument/2006/relationships/font" Target="fonts/Chivo-boldItalic.fntdata"/><Relationship Id="rId22" Type="http://schemas.openxmlformats.org/officeDocument/2006/relationships/slide" Target="slides/slide16.xml"/><Relationship Id="rId66" Type="http://schemas.openxmlformats.org/officeDocument/2006/relationships/font" Target="fonts/CenturyGothic-regular.fntdata"/><Relationship Id="rId21" Type="http://schemas.openxmlformats.org/officeDocument/2006/relationships/slide" Target="slides/slide15.xml"/><Relationship Id="rId65" Type="http://schemas.openxmlformats.org/officeDocument/2006/relationships/font" Target="fonts/GillSans-bold.fntdata"/><Relationship Id="rId24" Type="http://schemas.openxmlformats.org/officeDocument/2006/relationships/slide" Target="slides/slide18.xml"/><Relationship Id="rId68" Type="http://schemas.openxmlformats.org/officeDocument/2006/relationships/font" Target="fonts/CenturyGothic-italic.fntdata"/><Relationship Id="rId23" Type="http://schemas.openxmlformats.org/officeDocument/2006/relationships/slide" Target="slides/slide17.xml"/><Relationship Id="rId67" Type="http://schemas.openxmlformats.org/officeDocument/2006/relationships/font" Target="fonts/CenturyGothic-bold.fntdata"/><Relationship Id="rId60" Type="http://schemas.openxmlformats.org/officeDocument/2006/relationships/font" Target="fonts/Chivo-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enturyGothic-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boldItalic.fntdata"/><Relationship Id="rId50" Type="http://schemas.openxmlformats.org/officeDocument/2006/relationships/font" Target="fonts/Raleway-italic.fntdata"/><Relationship Id="rId53" Type="http://schemas.openxmlformats.org/officeDocument/2006/relationships/font" Target="fonts/ChivoLight-bold.fntdata"/><Relationship Id="rId52" Type="http://schemas.openxmlformats.org/officeDocument/2006/relationships/font" Target="fonts/ChivoLight-regular.fntdata"/><Relationship Id="rId11" Type="http://schemas.openxmlformats.org/officeDocument/2006/relationships/slide" Target="slides/slide5.xml"/><Relationship Id="rId55" Type="http://schemas.openxmlformats.org/officeDocument/2006/relationships/font" Target="fonts/ChivoLight-boldItalic.fntdata"/><Relationship Id="rId10" Type="http://schemas.openxmlformats.org/officeDocument/2006/relationships/slide" Target="slides/slide4.xml"/><Relationship Id="rId54" Type="http://schemas.openxmlformats.org/officeDocument/2006/relationships/font" Target="fonts/ChivoLight-italic.fntdata"/><Relationship Id="rId13" Type="http://schemas.openxmlformats.org/officeDocument/2006/relationships/slide" Target="slides/slide7.xml"/><Relationship Id="rId57" Type="http://schemas.openxmlformats.org/officeDocument/2006/relationships/font" Target="fonts/HelveticaNeue-bold.fntdata"/><Relationship Id="rId12" Type="http://schemas.openxmlformats.org/officeDocument/2006/relationships/slide" Target="slides/slide6.xml"/><Relationship Id="rId56" Type="http://schemas.openxmlformats.org/officeDocument/2006/relationships/font" Target="fonts/HelveticaNeue-regular.fntdata"/><Relationship Id="rId15" Type="http://schemas.openxmlformats.org/officeDocument/2006/relationships/slide" Target="slides/slide9.xml"/><Relationship Id="rId59" Type="http://schemas.openxmlformats.org/officeDocument/2006/relationships/font" Target="fonts/HelveticaNeue-boldItalic.fntdata"/><Relationship Id="rId14" Type="http://schemas.openxmlformats.org/officeDocument/2006/relationships/slide" Target="slides/slide8.xml"/><Relationship Id="rId58" Type="http://schemas.openxmlformats.org/officeDocument/2006/relationships/font" Target="fonts/HelveticaNeue-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5f528f73b9_1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5f528f73b9_1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Debra and Daita for that kind introduction.</a:t>
            </a:r>
            <a:endParaRPr/>
          </a:p>
          <a:p>
            <a:pPr indent="0" lvl="0" marL="0" rtl="0" algn="l">
              <a:spcBef>
                <a:spcPts val="0"/>
              </a:spcBef>
              <a:spcAft>
                <a:spcPts val="0"/>
              </a:spcAft>
              <a:buNone/>
            </a:pPr>
            <a:r>
              <a:rPr lang="en"/>
              <a:t>-------&gt;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58cc8262d5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58cc8262d5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Let’s dive into the EPIC Model…..the thing that allowed the Sage Project to unlock so much for the City of Lemon Grove...</a:t>
            </a:r>
            <a:r>
              <a:rPr lang="en">
                <a:solidFill>
                  <a:schemeClr val="dk2"/>
                </a:solidFill>
              </a:rPr>
              <a:t>.we’ll start with this quick animation.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5f528f73b9_1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5f528f73b9_1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Taking a step back. This is the question that really started our work from the beginning.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THE QUESTION”</a:t>
            </a:r>
            <a:endParaRPr/>
          </a:p>
          <a:p>
            <a:pPr indent="0" lvl="0" marL="0" rtl="0" algn="l">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lang="en">
                <a:solidFill>
                  <a:schemeClr val="dk2"/>
                </a:solidFill>
              </a:rPr>
              <a:t>Our network has grown to this size from sharing this question and this model as an...idea.... We want to share it because of the larger scale impacts with communities we’ve seen it unlock in multiple different settings.</a:t>
            </a:r>
            <a:endParaRPr>
              <a:solidFill>
                <a:schemeClr val="dk2"/>
              </a:solidFill>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Clr>
                <a:schemeClr val="dk2"/>
              </a:buClr>
              <a:buSzPts val="1100"/>
              <a:buFont typeface="Arial"/>
              <a:buNone/>
            </a:pPr>
            <a:r>
              <a:rPr lang="en">
                <a:solidFill>
                  <a:schemeClr val="dk2"/>
                </a:solidFill>
              </a:rPr>
              <a:t>We know many of you are already doing community engagement work. </a:t>
            </a:r>
            <a:endParaRPr>
              <a:solidFill>
                <a:schemeClr val="dk2"/>
              </a:solidFill>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Clr>
                <a:schemeClr val="dk2"/>
              </a:buClr>
              <a:buSzPts val="1100"/>
              <a:buFont typeface="Arial"/>
              <a:buNone/>
            </a:pPr>
            <a:r>
              <a:rPr lang="en">
                <a:solidFill>
                  <a:schemeClr val="dk2"/>
                </a:solidFill>
              </a:rPr>
              <a:t>I like to think about Community Engagement practices like tools in a toolbox (you have your internship program in their, your campus as a living laboratory program, town-gown relationships, CSL)....We see the EPIC model as just another one of the tools we hope you’ll consider equipping yourself with.</a:t>
            </a:r>
            <a:endParaRPr>
              <a:solidFill>
                <a:schemeClr val="dk2"/>
              </a:solidFill>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None/>
            </a:pPr>
            <a:r>
              <a:rPr lang="en">
                <a:solidFill>
                  <a:schemeClr val="dk2"/>
                </a:solidFill>
              </a:rPr>
              <a:t>Because with climate change, technology advances, and other social issues....We need all the tools we can get. With the EPIC MOdel You and your community partners can point all of your Community Engagement practices towards local issues, like sustainability, resilience, work force development, public health across disciplines all at once.</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Clr>
                <a:schemeClr val="dk2"/>
              </a:buClr>
              <a:buSzPts val="1100"/>
              <a:buFont typeface="Arial"/>
              <a:buNone/>
            </a:pPr>
            <a:r>
              <a:rPr lang="en">
                <a:solidFill>
                  <a:schemeClr val="dk2"/>
                </a:solidFill>
              </a:rPr>
              <a:t>Now lets review the core elements of the model.....</a:t>
            </a:r>
            <a:endParaRPr>
              <a:solidFill>
                <a:schemeClr val="dk2"/>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5f528f73b9_1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5f528f73b9_1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all of our programs follow these 5 elements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ELEMENTS”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solidFill>
                  <a:schemeClr val="dk2"/>
                </a:solidFill>
              </a:rPr>
              <a:t>Now lets dive a little deeper into what makes the model different....</a:t>
            </a:r>
            <a:endParaRPr>
              <a:solidFill>
                <a:schemeClr val="dk2"/>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4c6634835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4c6634835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slide to Program manager”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Public sector partners can mean cities, counties, special districts (like transit agencies), and they are regularly asked to bring in community leaders to support individual projects and those are regularly nonprofits and community groups dependent on the subject area.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512e7fa8e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512e7fa8e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review….These are the kinds of university resources our partnership unlocks.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one partnership year...the City of Salem accessed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“List the stats and pause before the 14 Staff”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crucial part of the EPIC Model is that student work gets reviewed and prepared before it is presented to community staff. In this case 14 student report writers were hired by the EPIC program to bring a consistency and quality to the work before it was handed to the project lead at the community…..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4c6634835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4c6634835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reminder, that all of the resources leveraged to complete these partnerships ALEADY Exist on campus.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asset based model has been recognized in the press...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12e1368b0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New York Times recognized its ability to infuse sustainability into curricula….</a:t>
            </a:r>
            <a:endParaRPr/>
          </a:p>
        </p:txBody>
      </p:sp>
      <p:sp>
        <p:nvSpPr>
          <p:cNvPr id="397" name="Google Shape;397;g512e1368b0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5f528f73b9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...University leaders like David Ward of ACE and UW-Madison identify at how efficient it is at ensuring real and visible faculty and student contribution of value to communities….</a:t>
            </a:r>
            <a:endParaRPr/>
          </a:p>
        </p:txBody>
      </p:sp>
      <p:sp>
        <p:nvSpPr>
          <p:cNvPr id="403" name="Google Shape;403;g5f528f73b9_1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5f702435fd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5f702435fd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over 1,000 individual projects recorded across our programs during their community partnerships. Here are a handful to show some of the diversity of disciplines and results.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5f702435fd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5f702435fd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Projects can focus on transportation like this one in Oregon. Getting large number of students to pound the pavement lead to plans and realizations that the limited capacity of community staff time just can’t match…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f528f73b9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f528f73b9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name is Marshall and I am the Program Associate at EPIC-N. I am joined today by Joel Rogers the Chair and treasurer/secretary of EPIC-N and he also directs the UWMadison EPIC program called UniverCity Year . He is on the line and will be answering questions during our Q&amp;A at the end of the webinar.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222222"/>
                </a:solidFill>
                <a:highlight>
                  <a:schemeClr val="lt1"/>
                </a:highlight>
              </a:rPr>
              <a:t>I am giving you my contact info right now because I really want to support you and answer your questions about community/university partnerships so write this down! Both of us are happy to take calls or emails to dive deeper with you after the call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past 7+ years</a:t>
            </a:r>
            <a:r>
              <a:rPr lang="en">
                <a:solidFill>
                  <a:srgbClr val="222222"/>
                </a:solidFill>
                <a:highlight>
                  <a:schemeClr val="lt1"/>
                </a:highlight>
              </a:rPr>
              <a:t> I’ve studied, participated in, and worked to create </a:t>
            </a:r>
            <a:r>
              <a:rPr lang="en">
                <a:solidFill>
                  <a:srgbClr val="222222"/>
                </a:solidFill>
                <a:highlight>
                  <a:srgbClr val="FFFFFF"/>
                </a:highlight>
              </a:rPr>
              <a:t>effective university and community partnerships. I benefited as a participant and practitioner from different kinds of community engagement. The EPIC Model is one of them, and in my experience, it is the most efficient at unlocking a much larger impact for all involved. Which is why I am excited to share about it with you today.</a:t>
            </a:r>
            <a:endParaRPr>
              <a:solidFill>
                <a:srgbClr val="222222"/>
              </a:solidFill>
              <a:highlight>
                <a:srgbClr val="FFFFFF"/>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My job at EPIC-N….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5f702435fd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5f702435fd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Results can often help planning and funding opportunities well into the future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5f702435fd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5f702435fd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creativity help not only with designs for nice signs….in San Diego</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5f702435fd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5f702435fd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can help with complex and political issues. This project done near the regional food bank while I was a volunteer manager was and continues to be impactful. It is a great example of the vast disciplines that can be employed to meet community identified goals.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5f702435fd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5f702435fd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projects focused on water management, rural programs...in Tennessee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5f702435fd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5f702435fd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….economic revitalization and better use of waste streams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5f702435fd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5f702435fd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...public health…</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5f702435fd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5f702435fd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….landscape architecutre….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5f702435fd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5f702435fd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And climate change in Maryland.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5f528f73b9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5f528f73b9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5f528f73b9_2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5f528f73b9_2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Anecdotally </a:t>
            </a:r>
            <a:r>
              <a:rPr lang="en"/>
              <a:t>across</a:t>
            </a:r>
            <a:r>
              <a:rPr lang="en"/>
              <a:t> our programs found that….For our University.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We’ve found they improve...learning experiences</a:t>
            </a:r>
            <a:endParaRPr/>
          </a:p>
          <a:p>
            <a:pPr indent="0" lvl="0" marL="0" rtl="0" algn="l">
              <a:spcBef>
                <a:spcPts val="0"/>
              </a:spcBef>
              <a:spcAft>
                <a:spcPts val="0"/>
              </a:spcAft>
              <a:buNone/>
            </a:pPr>
            <a:r>
              <a:rPr lang="en"/>
              <a:t>…retention and employment</a:t>
            </a:r>
            <a:endParaRPr/>
          </a:p>
          <a:p>
            <a:pPr indent="0" lvl="0" marL="0" rtl="0" algn="l">
              <a:spcBef>
                <a:spcPts val="0"/>
              </a:spcBef>
              <a:spcAft>
                <a:spcPts val="0"/>
              </a:spcAft>
              <a:buNone/>
            </a:pPr>
            <a:r>
              <a:rPr lang="en"/>
              <a:t>...community standing</a:t>
            </a:r>
            <a:endParaRPr/>
          </a:p>
          <a:p>
            <a:pPr indent="0" lvl="0" marL="0" rtl="0" algn="l">
              <a:spcBef>
                <a:spcPts val="0"/>
              </a:spcBef>
              <a:spcAft>
                <a:spcPts val="0"/>
              </a:spcAft>
              <a:buNone/>
            </a:pPr>
            <a:r>
              <a:rPr lang="en"/>
              <a:t>...engagement with alumni (many of our partners are alumni looking to engage faculty at their alma mater).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5f876c787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5f876c787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to </a:t>
            </a:r>
            <a:r>
              <a:rPr lang="en">
                <a:solidFill>
                  <a:schemeClr val="dk2"/>
                </a:solidFill>
              </a:rPr>
              <a:t>act as a switchboard, thought leader, and cheerleader for </a:t>
            </a:r>
            <a:r>
              <a:rPr lang="en"/>
              <a:t>with the all of the institutions of higher education in our network and even those just considering joining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learn more about each of the programs on our website at the link on this slide.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Many of them...</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5f528f73b9_2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5f528f73b9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….For our “Cities”</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en">
                <a:solidFill>
                  <a:schemeClr val="dk2"/>
                </a:solidFill>
              </a:rPr>
              <a:t>They…</a:t>
            </a:r>
            <a:endParaRPr>
              <a:solidFill>
                <a:schemeClr val="dk2"/>
              </a:solidFill>
            </a:endParaRPr>
          </a:p>
          <a:p>
            <a:pPr indent="0" lvl="0" marL="0" rtl="0" algn="l">
              <a:spcBef>
                <a:spcPts val="0"/>
              </a:spcBef>
              <a:spcAft>
                <a:spcPts val="0"/>
              </a:spcAft>
              <a:buNone/>
            </a:pPr>
            <a:r>
              <a:rPr lang="en">
                <a:solidFill>
                  <a:schemeClr val="dk2"/>
                </a:solidFill>
              </a:rPr>
              <a:t>...determine the project</a:t>
            </a:r>
            <a:endParaRPr>
              <a:solidFill>
                <a:schemeClr val="dk2"/>
              </a:solidFill>
            </a:endParaRPr>
          </a:p>
          <a:p>
            <a:pPr indent="0" lvl="0" marL="0" rtl="0" algn="l">
              <a:spcBef>
                <a:spcPts val="0"/>
              </a:spcBef>
              <a:spcAft>
                <a:spcPts val="0"/>
              </a:spcAft>
              <a:buNone/>
            </a:pPr>
            <a:r>
              <a:rPr lang="en">
                <a:solidFill>
                  <a:schemeClr val="dk2"/>
                </a:solidFill>
              </a:rPr>
              <a:t>...enjoy less admin then current one-off projects to facilitate relationship</a:t>
            </a:r>
            <a:endParaRPr>
              <a:solidFill>
                <a:schemeClr val="dk2"/>
              </a:solidFill>
            </a:endParaRPr>
          </a:p>
          <a:p>
            <a:pPr indent="0" lvl="0" marL="0" rtl="0" algn="l">
              <a:spcBef>
                <a:spcPts val="0"/>
              </a:spcBef>
              <a:spcAft>
                <a:spcPts val="0"/>
              </a:spcAft>
              <a:buNone/>
            </a:pPr>
            <a:r>
              <a:rPr lang="en">
                <a:solidFill>
                  <a:schemeClr val="dk2"/>
                </a:solidFill>
              </a:rPr>
              <a:t>....like the simple clarity of one person and clearly defined agreements with each faculty/course. As well as the consistent and cleaner version for quality assurance with student work</a:t>
            </a:r>
            <a:endParaRPr>
              <a:solidFill>
                <a:schemeClr val="dk2"/>
              </a:solidFill>
            </a:endParaRPr>
          </a:p>
          <a:p>
            <a:pPr indent="0" lvl="0" marL="0" rtl="0" algn="l">
              <a:spcBef>
                <a:spcPts val="0"/>
              </a:spcBef>
              <a:spcAft>
                <a:spcPts val="0"/>
              </a:spcAft>
              <a:buNone/>
            </a:pPr>
            <a:r>
              <a:rPr lang="en">
                <a:solidFill>
                  <a:schemeClr val="dk2"/>
                </a:solidFill>
              </a:rPr>
              <a:t>….see improvement in morale and city work</a:t>
            </a:r>
            <a:endParaRPr>
              <a:solidFill>
                <a:schemeClr val="dk2"/>
              </a:solidFill>
            </a:endParaRPr>
          </a:p>
          <a:p>
            <a:pPr indent="0" lvl="0" marL="0" rtl="0" algn="l">
              <a:spcBef>
                <a:spcPts val="0"/>
              </a:spcBef>
              <a:spcAft>
                <a:spcPts val="0"/>
              </a:spcAft>
              <a:buClr>
                <a:schemeClr val="dk2"/>
              </a:buClr>
              <a:buSzPts val="1100"/>
              <a:buFont typeface="Arial"/>
              <a:buNone/>
            </a:pPr>
            <a:r>
              <a:rPr lang="en">
                <a:solidFill>
                  <a:schemeClr val="dk2"/>
                </a:solidFill>
              </a:rPr>
              <a:t>….receive high value and, as noted before, higher ROI than expected.</a:t>
            </a:r>
            <a:endParaRPr>
              <a:solidFill>
                <a:schemeClr val="dk2"/>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5f528f73b9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5f528f73b9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….For our “Students”</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en">
                <a:solidFill>
                  <a:schemeClr val="dk2"/>
                </a:solidFill>
              </a:rPr>
              <a:t>...They get to do REAL work</a:t>
            </a:r>
            <a:endParaRPr>
              <a:solidFill>
                <a:schemeClr val="dk2"/>
              </a:solidFill>
            </a:endParaRPr>
          </a:p>
          <a:p>
            <a:pPr indent="0" lvl="0" marL="0" rtl="0" algn="l">
              <a:spcBef>
                <a:spcPts val="0"/>
              </a:spcBef>
              <a:spcAft>
                <a:spcPts val="0"/>
              </a:spcAft>
              <a:buNone/>
            </a:pPr>
            <a:r>
              <a:rPr lang="en">
                <a:solidFill>
                  <a:schemeClr val="dk2"/>
                </a:solidFill>
              </a:rPr>
              <a:t>...They Apply knowledge</a:t>
            </a:r>
            <a:endParaRPr>
              <a:solidFill>
                <a:schemeClr val="dk2"/>
              </a:solidFill>
            </a:endParaRPr>
          </a:p>
          <a:p>
            <a:pPr indent="0" lvl="0" marL="0" rtl="0" algn="l">
              <a:spcBef>
                <a:spcPts val="0"/>
              </a:spcBef>
              <a:spcAft>
                <a:spcPts val="0"/>
              </a:spcAft>
              <a:buNone/>
            </a:pPr>
            <a:r>
              <a:rPr lang="en">
                <a:solidFill>
                  <a:schemeClr val="dk2"/>
                </a:solidFill>
              </a:rPr>
              <a:t>...They get to learn for good things. Not just the refrigerator</a:t>
            </a:r>
            <a:endParaRPr>
              <a:solidFill>
                <a:schemeClr val="dk2"/>
              </a:solidFill>
            </a:endParaRPr>
          </a:p>
          <a:p>
            <a:pPr indent="0" lvl="0" marL="0" rtl="0" algn="l">
              <a:spcBef>
                <a:spcPts val="0"/>
              </a:spcBef>
              <a:spcAft>
                <a:spcPts val="0"/>
              </a:spcAft>
              <a:buNone/>
            </a:pPr>
            <a:r>
              <a:rPr lang="en">
                <a:solidFill>
                  <a:schemeClr val="dk2"/>
                </a:solidFill>
              </a:rPr>
              <a:t>….They get to build their networks.</a:t>
            </a:r>
            <a:endParaRPr>
              <a:solidFill>
                <a:schemeClr val="dk2"/>
              </a:solidFill>
            </a:endParaRPr>
          </a:p>
          <a:p>
            <a:pPr indent="0" lvl="0" marL="0" rtl="0" algn="l">
              <a:spcBef>
                <a:spcPts val="0"/>
              </a:spcBef>
              <a:spcAft>
                <a:spcPts val="0"/>
              </a:spcAft>
              <a:buNone/>
            </a:pPr>
            <a:r>
              <a:rPr lang="en">
                <a:solidFill>
                  <a:schemeClr val="dk2"/>
                </a:solidFill>
              </a:rPr>
              <a:t>...They can do so without having a barrier to entry. This is so important for students who work, take care of family, etc. Especially as we all look to better support ALL of our students and their needs differently classes are where many of our resources to meet students where they are at, already exists….Now They get to use the class work they already prioritize beyond CSL, weekend volunteering, etc </a:t>
            </a:r>
            <a:endParaRPr>
              <a:solidFill>
                <a:schemeClr val="dk2"/>
              </a:solidFill>
            </a:endParaRPr>
          </a:p>
          <a:p>
            <a:pPr indent="0" lvl="0" marL="0" rtl="0" algn="l">
              <a:spcBef>
                <a:spcPts val="0"/>
              </a:spcBef>
              <a:spcAft>
                <a:spcPts val="0"/>
              </a:spcAft>
              <a:buClr>
                <a:schemeClr val="dk2"/>
              </a:buClr>
              <a:buSzPts val="1100"/>
              <a:buFont typeface="Arial"/>
              <a:buNone/>
            </a:pPr>
            <a:r>
              <a:t/>
            </a:r>
            <a:endParaRPr>
              <a:solidFill>
                <a:schemeClr val="dk2"/>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5f528f73b9_2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5f528f73b9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Faculy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is voluntary. No arm turning</a:t>
            </a:r>
            <a:endParaRPr/>
          </a:p>
          <a:p>
            <a:pPr indent="0" lvl="0" marL="0" rtl="0" algn="l">
              <a:spcBef>
                <a:spcPts val="0"/>
              </a:spcBef>
              <a:spcAft>
                <a:spcPts val="0"/>
              </a:spcAft>
              <a:buNone/>
            </a:pPr>
            <a:r>
              <a:rPr lang="en"/>
              <a:t>…They get to test ideas in real life</a:t>
            </a:r>
            <a:endParaRPr/>
          </a:p>
          <a:p>
            <a:pPr indent="0" lvl="0" marL="0" rtl="0" algn="l">
              <a:spcBef>
                <a:spcPts val="0"/>
              </a:spcBef>
              <a:spcAft>
                <a:spcPts val="0"/>
              </a:spcAft>
              <a:buNone/>
            </a:pPr>
            <a:r>
              <a:rPr lang="en"/>
              <a:t>….build their network too</a:t>
            </a:r>
            <a:endParaRPr/>
          </a:p>
          <a:p>
            <a:pPr indent="0" lvl="0" marL="0" rtl="0" algn="l">
              <a:spcBef>
                <a:spcPts val="0"/>
              </a:spcBef>
              <a:spcAft>
                <a:spcPts val="0"/>
              </a:spcAft>
              <a:buNone/>
            </a:pPr>
            <a:r>
              <a:rPr lang="en"/>
              <a:t>….</a:t>
            </a:r>
            <a:r>
              <a:rPr lang="en">
                <a:solidFill>
                  <a:schemeClr val="dk2"/>
                </a:solidFill>
              </a:rPr>
              <a:t>...They get to teach the same course, just point the case study and with a lower barrier to entry….You probably have faculty doing this work already, but doing all of their own administration, partner recruitment, logistic work themselves or with their department support staff. Our model suggest identifying one program manage to help with all of this to make it easier for community and faculty. We’ve found faculty who are intimidated by community engagement work will join our EPIC programs..</a:t>
            </a:r>
            <a:endParaRPr>
              <a:solidFill>
                <a:schemeClr val="dk2"/>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5f528f73b9_2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5f528f73b9_2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Pause here. Check for time. If necessary, skip and then move on to how to learn more. Otherwise read through slides.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4c6634835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4c6634835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we’ve found these programs work by matching city needs with university assets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5f528f73b9_2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5f528f73b9_2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program manager and the project lead do intensive project match-making and this is what I really see as intriguing and brilliant about the model. During this deep relationship building, the program manager, partner lead, and faculty get to spend extra time aligning the catalogue of courses available to the community to make some </a:t>
            </a:r>
            <a:r>
              <a:rPr b="1" lang="en"/>
              <a:t>iterative./.Sequential….scaffolding to meet the </a:t>
            </a:r>
            <a:r>
              <a:rPr b="1" lang="en"/>
              <a:t>community's</a:t>
            </a:r>
            <a:r>
              <a:rPr b="1" lang="en"/>
              <a:t> needs….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the community might want a new park design and an engagement strategy get community input on the design. So the team might have undergrad sociology class in the first semester…..with students going to community events and writing up findings then hand those over to a graduate level landscape architecture course the next semester to do some </a:t>
            </a:r>
            <a:r>
              <a:rPr lang="en"/>
              <a:t>preliminary</a:t>
            </a:r>
            <a:r>
              <a:rPr lang="en"/>
              <a:t> designs of the park to help the community continue the dialogue, and get one step closer to being able to go to a contractor to find a final design and build the new park.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5f528f73b9_2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5f528f73b9_2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During the scoping process the program manager and the partner lead will come to agreement on the following subjects.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5f528f73b9_2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5f528f73b9_2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be successful we’ve found the EPIC Model partnerships really do well with the following.</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4c6634835d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4c6634835d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want to learn more about us and get connected. Please</a:t>
            </a:r>
            <a:endParaRPr/>
          </a:p>
          <a:p>
            <a:pPr indent="-298450" lvl="0" marL="457200" rtl="0" algn="l">
              <a:spcBef>
                <a:spcPts val="0"/>
              </a:spcBef>
              <a:spcAft>
                <a:spcPts val="0"/>
              </a:spcAft>
              <a:buSzPts val="1100"/>
              <a:buChar char="●"/>
            </a:pPr>
            <a:r>
              <a:rPr lang="en"/>
              <a:t>Visit our website</a:t>
            </a:r>
            <a:endParaRPr/>
          </a:p>
          <a:p>
            <a:pPr indent="-298450" lvl="0" marL="457200" rtl="0" algn="l">
              <a:spcBef>
                <a:spcPts val="0"/>
              </a:spcBef>
              <a:spcAft>
                <a:spcPts val="0"/>
              </a:spcAft>
              <a:buSzPts val="1100"/>
              <a:buChar char="●"/>
            </a:pPr>
            <a:r>
              <a:rPr lang="en"/>
              <a:t>Sign up for our mailing list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5f528f73b9_2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5f528f73b9_2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f876c787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5f876c787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 as peer-mentors, engaging in Community of Practice calls, regularly calling one another, etc.  For example one of our program directors from Texas A&amp;M joined the EPIC Africa monthly call by request last week to discuss how their program helped with resilience after Hurricane Harvey hit their community partner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one example of what one of these programs did during just one of year with one of their community partners...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g5f702435fd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5f702435fd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5f702435fd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5f702435fd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Debra and Daita for that kind introduction.</a:t>
            </a:r>
            <a:endParaRPr/>
          </a:p>
          <a:p>
            <a:pPr indent="0" lvl="0" marL="0" rtl="0" algn="l">
              <a:spcBef>
                <a:spcPts val="0"/>
              </a:spcBef>
              <a:spcAft>
                <a:spcPts val="0"/>
              </a:spcAft>
              <a:buNone/>
            </a:pPr>
            <a:r>
              <a:rPr lang="en"/>
              <a:t>-------&gt;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5f876c78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5f876c78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Sage Project (the EPIC-N Program at San Diego State University) made five comprehensive development plans for the City of Lemon Grove during the 2016-2017 school year.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the bottom you can see the university inputs unlocked by the EPIC Model for the community’s benefit.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return….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f876c787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f876c787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…..Mike James, the partner lead, and assistant city manager described the community’s ROI as 800% on their initial investment of $150,000.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5f876c787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5f876c787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pictures of what student work looked like during the project….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5f876c787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5f876c787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…..During this one school year, SAGE coordinated those 30 EXISTING courses to provide 7 projects identified by Lemon Grove. These are brief </a:t>
            </a:r>
            <a:r>
              <a:rPr lang="en"/>
              <a:t>descriptions</a:t>
            </a:r>
            <a:r>
              <a:rPr lang="en"/>
              <a:t> of the projects.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did an Urban Ag Analysis, </a:t>
            </a:r>
            <a:endParaRPr/>
          </a:p>
          <a:p>
            <a:pPr indent="0" lvl="0" marL="0" rtl="0" algn="l">
              <a:spcBef>
                <a:spcPts val="0"/>
              </a:spcBef>
              <a:spcAft>
                <a:spcPts val="0"/>
              </a:spcAft>
              <a:buNone/>
            </a:pPr>
            <a:r>
              <a:rPr lang="en"/>
              <a:t>a GIS mapping project, </a:t>
            </a:r>
            <a:endParaRPr/>
          </a:p>
          <a:p>
            <a:pPr indent="0" lvl="0" marL="0" rtl="0" algn="l">
              <a:spcBef>
                <a:spcPts val="0"/>
              </a:spcBef>
              <a:spcAft>
                <a:spcPts val="0"/>
              </a:spcAft>
              <a:buNone/>
            </a:pPr>
            <a:r>
              <a:rPr lang="en"/>
              <a:t>Drafted downtown revitalization plans</a:t>
            </a:r>
            <a:endParaRPr/>
          </a:p>
          <a:p>
            <a:pPr indent="0" lvl="0" marL="0" rtl="0" algn="l">
              <a:spcBef>
                <a:spcPts val="0"/>
              </a:spcBef>
              <a:spcAft>
                <a:spcPts val="0"/>
              </a:spcAft>
              <a:buNone/>
            </a:pPr>
            <a:r>
              <a:rPr lang="en"/>
              <a:t>Reimagined ideas for supporting a growing population of people currently homeless</a:t>
            </a:r>
            <a:endParaRPr/>
          </a:p>
          <a:p>
            <a:pPr indent="0" lvl="0" marL="0" rtl="0" algn="l">
              <a:spcBef>
                <a:spcPts val="0"/>
              </a:spcBef>
              <a:spcAft>
                <a:spcPts val="0"/>
              </a:spcAft>
              <a:buNone/>
            </a:pPr>
            <a:r>
              <a:rPr lang="en"/>
              <a:t>Designed some new community gardens (now actually built)</a:t>
            </a:r>
            <a:endParaRPr/>
          </a:p>
          <a:p>
            <a:pPr indent="0" lvl="0" marL="0" rtl="0" algn="l">
              <a:spcBef>
                <a:spcPts val="0"/>
              </a:spcBef>
              <a:spcAft>
                <a:spcPts val="0"/>
              </a:spcAft>
              <a:buNone/>
            </a:pPr>
            <a:r>
              <a:rPr lang="en"/>
              <a:t>Created a social media campaign</a:t>
            </a:r>
            <a:endParaRPr/>
          </a:p>
          <a:p>
            <a:pPr indent="0" lvl="0" marL="0" rtl="0" algn="l">
              <a:spcBef>
                <a:spcPts val="0"/>
              </a:spcBef>
              <a:spcAft>
                <a:spcPts val="0"/>
              </a:spcAft>
              <a:buNone/>
            </a:pPr>
            <a:r>
              <a:rPr lang="en"/>
              <a:t>Designed and Installed two new murals to brighten downtown you can see more of these murals on our website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my personal favorite. Students and faculty helped the City of Lemon Grove became the first community in north america to create a Climate Action Plan They helped the city use a UN Toolkit with the goal of meeting the new CA requirment for all cities to drop carbon emissions by 15% by 2020. Lemon Grove shares their were not going to have the staff to meet this goal. But with the Sage Project….they are well on their way and now are a leader for the continent.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5f876c787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5f876c787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To learn more about partnerships in other states there are four other stories like the one from The Sage Project on our website for you to view. </a:t>
            </a:r>
            <a:r>
              <a:rPr lang="en"/>
              <a:t>You can use these links to find them.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6.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CUSTOM_5">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12921" l="12928" r="12338" t="12345"/>
          <a:stretch/>
        </p:blipFill>
        <p:spPr>
          <a:xfrm>
            <a:off x="632950" y="250575"/>
            <a:ext cx="4642350" cy="4642350"/>
          </a:xfrm>
          <a:prstGeom prst="rect">
            <a:avLst/>
          </a:prstGeom>
          <a:noFill/>
          <a:ln>
            <a:noFill/>
          </a:ln>
          <a:effectLst>
            <a:outerShdw blurRad="57150" rotWithShape="0" algn="bl" dir="5400000" dist="19050">
              <a:srgbClr val="000000">
                <a:alpha val="49800"/>
              </a:srgbClr>
            </a:outerShdw>
          </a:effectLst>
        </p:spPr>
      </p:pic>
      <p:sp>
        <p:nvSpPr>
          <p:cNvPr id="11" name="Google Shape;11;p2"/>
          <p:cNvSpPr txBox="1"/>
          <p:nvPr>
            <p:ph type="title"/>
          </p:nvPr>
        </p:nvSpPr>
        <p:spPr>
          <a:xfrm>
            <a:off x="5467750" y="1175625"/>
            <a:ext cx="3527100" cy="1203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None/>
              <a:defRPr sz="3600"/>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12" name="Google Shape;12;p2"/>
          <p:cNvSpPr txBox="1"/>
          <p:nvPr>
            <p:ph idx="1" type="subTitle"/>
          </p:nvPr>
        </p:nvSpPr>
        <p:spPr>
          <a:xfrm>
            <a:off x="5467750" y="3044475"/>
            <a:ext cx="3527100" cy="899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2 1">
  <p:cSld name="CUSTOM_6_1">
    <p:bg>
      <p:bgPr>
        <a:solidFill>
          <a:srgbClr val="266782"/>
        </a:solidFill>
      </p:bgPr>
    </p:bg>
    <p:spTree>
      <p:nvGrpSpPr>
        <p:cNvPr id="50" name="Shape 50"/>
        <p:cNvGrpSpPr/>
        <p:nvPr/>
      </p:nvGrpSpPr>
      <p:grpSpPr>
        <a:xfrm>
          <a:off x="0" y="0"/>
          <a:ext cx="0" cy="0"/>
          <a:chOff x="0" y="0"/>
          <a:chExt cx="0" cy="0"/>
        </a:xfrm>
      </p:grpSpPr>
      <p:sp>
        <p:nvSpPr>
          <p:cNvPr id="51" name="Google Shape;51;p11"/>
          <p:cNvSpPr txBox="1"/>
          <p:nvPr>
            <p:ph type="title"/>
          </p:nvPr>
        </p:nvSpPr>
        <p:spPr>
          <a:xfrm>
            <a:off x="1061025" y="1333875"/>
            <a:ext cx="6265200" cy="2496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1">
  <p:cSld name="CUSTOM">
    <p:bg>
      <p:bgPr>
        <a:solidFill>
          <a:srgbClr val="55C7B5"/>
        </a:solidFill>
      </p:bgPr>
    </p:bg>
    <p:spTree>
      <p:nvGrpSpPr>
        <p:cNvPr id="52" name="Shape 52"/>
        <p:cNvGrpSpPr/>
        <p:nvPr/>
      </p:nvGrpSpPr>
      <p:grpSpPr>
        <a:xfrm>
          <a:off x="0" y="0"/>
          <a:ext cx="0" cy="0"/>
          <a:chOff x="0" y="0"/>
          <a:chExt cx="0" cy="0"/>
        </a:xfrm>
      </p:grpSpPr>
      <p:pic>
        <p:nvPicPr>
          <p:cNvPr id="53" name="Google Shape;53;p12"/>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
        <p:nvSpPr>
          <p:cNvPr id="54" name="Google Shape;54;p12"/>
          <p:cNvSpPr txBox="1"/>
          <p:nvPr/>
        </p:nvSpPr>
        <p:spPr>
          <a:xfrm>
            <a:off x="1041225" y="1331100"/>
            <a:ext cx="6309600" cy="248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FFFFFF"/>
              </a:solidFill>
              <a:latin typeface="Chivo"/>
              <a:ea typeface="Chivo"/>
              <a:cs typeface="Chivo"/>
              <a:sym typeface="Chivo"/>
            </a:endParaRPr>
          </a:p>
        </p:txBody>
      </p:sp>
      <p:sp>
        <p:nvSpPr>
          <p:cNvPr id="55" name="Google Shape;55;p12"/>
          <p:cNvSpPr txBox="1"/>
          <p:nvPr>
            <p:ph type="title"/>
          </p:nvPr>
        </p:nvSpPr>
        <p:spPr>
          <a:xfrm>
            <a:off x="1061025" y="1333875"/>
            <a:ext cx="6265200" cy="2496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1 1">
  <p:cSld name="CUSTOM_7">
    <p:bg>
      <p:bgPr>
        <a:solidFill>
          <a:srgbClr val="55C7B5"/>
        </a:solidFill>
      </p:bgPr>
    </p:bg>
    <p:spTree>
      <p:nvGrpSpPr>
        <p:cNvPr id="56" name="Shape 56"/>
        <p:cNvGrpSpPr/>
        <p:nvPr/>
      </p:nvGrpSpPr>
      <p:grpSpPr>
        <a:xfrm>
          <a:off x="0" y="0"/>
          <a:ext cx="0" cy="0"/>
          <a:chOff x="0" y="0"/>
          <a:chExt cx="0" cy="0"/>
        </a:xfrm>
      </p:grpSpPr>
      <p:sp>
        <p:nvSpPr>
          <p:cNvPr id="57" name="Google Shape;57;p13"/>
          <p:cNvSpPr txBox="1"/>
          <p:nvPr/>
        </p:nvSpPr>
        <p:spPr>
          <a:xfrm>
            <a:off x="1041225" y="1331100"/>
            <a:ext cx="6309600" cy="248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FFFFFF"/>
              </a:solidFill>
              <a:latin typeface="Chivo"/>
              <a:ea typeface="Chivo"/>
              <a:cs typeface="Chivo"/>
              <a:sym typeface="Chivo"/>
            </a:endParaRPr>
          </a:p>
        </p:txBody>
      </p:sp>
      <p:sp>
        <p:nvSpPr>
          <p:cNvPr id="58" name="Google Shape;58;p13"/>
          <p:cNvSpPr txBox="1"/>
          <p:nvPr>
            <p:ph type="title"/>
          </p:nvPr>
        </p:nvSpPr>
        <p:spPr>
          <a:xfrm>
            <a:off x="1061025" y="1333875"/>
            <a:ext cx="6265200" cy="2496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Deliverables 1">
  <p:cSld name="ONE_COLUMN_TEXT_3">
    <p:bg>
      <p:bgPr>
        <a:solidFill>
          <a:srgbClr val="266782"/>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Font typeface="Chivo"/>
              <a:buNone/>
              <a:defRPr>
                <a:solidFill>
                  <a:srgbClr val="FFFFFF"/>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61" name="Google Shape;61;p14"/>
          <p:cNvSpPr txBox="1"/>
          <p:nvPr>
            <p:ph idx="1" type="body"/>
          </p:nvPr>
        </p:nvSpPr>
        <p:spPr>
          <a:xfrm>
            <a:off x="469925" y="1436925"/>
            <a:ext cx="8072700" cy="2834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Chivo"/>
              <a:buChar char="●"/>
              <a:defRPr sz="1400">
                <a:solidFill>
                  <a:srgbClr val="FFFFFF"/>
                </a:solidFill>
                <a:latin typeface="Chivo"/>
                <a:ea typeface="Chivo"/>
                <a:cs typeface="Chivo"/>
                <a:sym typeface="Chivo"/>
              </a:defRPr>
            </a:lvl1pPr>
            <a:lvl2pPr indent="-298450" lvl="1" marL="914400" rtl="0" algn="l">
              <a:lnSpc>
                <a:spcPct val="115000"/>
              </a:lnSpc>
              <a:spcBef>
                <a:spcPts val="1600"/>
              </a:spcBef>
              <a:spcAft>
                <a:spcPts val="0"/>
              </a:spcAft>
              <a:buClr>
                <a:srgbClr val="FFFFFF"/>
              </a:buClr>
              <a:buSzPts val="1100"/>
              <a:buFont typeface="Chivo"/>
              <a:buChar char="○"/>
              <a:defRPr sz="1100">
                <a:solidFill>
                  <a:srgbClr val="FFFFFF"/>
                </a:solidFill>
                <a:latin typeface="Chivo"/>
                <a:ea typeface="Chivo"/>
                <a:cs typeface="Chivo"/>
                <a:sym typeface="Chivo"/>
              </a:defRPr>
            </a:lvl2pPr>
            <a:lvl3pPr indent="-298450" lvl="2" marL="1371600" rtl="0" algn="l">
              <a:lnSpc>
                <a:spcPct val="115000"/>
              </a:lnSpc>
              <a:spcBef>
                <a:spcPts val="1600"/>
              </a:spcBef>
              <a:spcAft>
                <a:spcPts val="0"/>
              </a:spcAft>
              <a:buClr>
                <a:srgbClr val="FFFFFF"/>
              </a:buClr>
              <a:buSzPts val="1100"/>
              <a:buFont typeface="Chivo Light"/>
              <a:buChar char="■"/>
              <a:defRPr sz="1100">
                <a:solidFill>
                  <a:srgbClr val="FFFFFF"/>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4pPr>
            <a:lvl5pPr indent="-292100" lvl="4" marL="22860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5pPr>
            <a:lvl6pPr indent="-292100" lvl="5" marL="27432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6pPr>
            <a:lvl7pPr indent="-292100" lvl="6" marL="3200400" rtl="0" algn="l">
              <a:lnSpc>
                <a:spcPct val="115000"/>
              </a:lnSpc>
              <a:spcBef>
                <a:spcPts val="1600"/>
              </a:spcBef>
              <a:spcAft>
                <a:spcPts val="0"/>
              </a:spcAft>
              <a:buClr>
                <a:srgbClr val="FFFFFF"/>
              </a:buClr>
              <a:buSzPts val="1000"/>
              <a:buFont typeface="Chivo Light"/>
              <a:buChar char="●"/>
              <a:defRPr>
                <a:solidFill>
                  <a:srgbClr val="FFFFFF"/>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8pPr>
            <a:lvl9pPr indent="-292100" lvl="8" marL="4114800" rtl="0" algn="l">
              <a:lnSpc>
                <a:spcPct val="115000"/>
              </a:lnSpc>
              <a:spcBef>
                <a:spcPts val="1600"/>
              </a:spcBef>
              <a:spcAft>
                <a:spcPts val="1600"/>
              </a:spcAft>
              <a:buClr>
                <a:srgbClr val="FFFFFF"/>
              </a:buClr>
              <a:buSzPts val="1000"/>
              <a:buFont typeface="Chivo"/>
              <a:buChar char="■"/>
              <a:defRPr>
                <a:solidFill>
                  <a:srgbClr val="FFFFFF"/>
                </a:solidFill>
                <a:latin typeface="Chivo"/>
                <a:ea typeface="Chivo"/>
                <a:cs typeface="Chivo"/>
                <a:sym typeface="Chivo"/>
              </a:defRPr>
            </a:lvl9pPr>
          </a:lstStyle>
          <a:p/>
        </p:txBody>
      </p:sp>
      <p:pic>
        <p:nvPicPr>
          <p:cNvPr id="62" name="Google Shape;62;p14"/>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
        <p:nvSpPr>
          <p:cNvPr id="63" name="Google Shape;63;p14"/>
          <p:cNvSpPr txBox="1"/>
          <p:nvPr>
            <p:ph idx="2" type="subTitle"/>
          </p:nvPr>
        </p:nvSpPr>
        <p:spPr>
          <a:xfrm>
            <a:off x="469925" y="886425"/>
            <a:ext cx="5047800" cy="550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solidFill>
                  <a:srgbClr val="FFFFFF"/>
                </a:solidFill>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column">
  <p:cSld name="ONE_COLUMN_TEXT_2">
    <p:spTree>
      <p:nvGrpSpPr>
        <p:cNvPr id="64" name="Shape 64"/>
        <p:cNvGrpSpPr/>
        <p:nvPr/>
      </p:nvGrpSpPr>
      <p:grpSpPr>
        <a:xfrm>
          <a:off x="0" y="0"/>
          <a:ext cx="0" cy="0"/>
          <a:chOff x="0" y="0"/>
          <a:chExt cx="0" cy="0"/>
        </a:xfrm>
      </p:grpSpPr>
      <p:sp>
        <p:nvSpPr>
          <p:cNvPr id="65" name="Google Shape;65;p15"/>
          <p:cNvSpPr txBox="1"/>
          <p:nvPr>
            <p:ph idx="12" type="sldNum"/>
          </p:nvPr>
        </p:nvSpPr>
        <p:spPr>
          <a:xfrm>
            <a:off x="4297649" y="4714734"/>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sp>
        <p:nvSpPr>
          <p:cNvPr id="66" name="Google Shape;66;p15"/>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Font typeface="Chivo"/>
              <a:buNone/>
              <a:defRPr>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67" name="Google Shape;67;p15"/>
          <p:cNvSpPr txBox="1"/>
          <p:nvPr>
            <p:ph idx="1" type="body"/>
          </p:nvPr>
        </p:nvSpPr>
        <p:spPr>
          <a:xfrm>
            <a:off x="4699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b="0" sz="14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68" name="Google Shape;68;p15"/>
          <p:cNvSpPr txBox="1"/>
          <p:nvPr>
            <p:ph idx="2" type="body"/>
          </p:nvPr>
        </p:nvSpPr>
        <p:spPr>
          <a:xfrm>
            <a:off x="45634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Font typeface="Chivo"/>
              <a:buChar char="●"/>
              <a:defRPr b="0" sz="1400">
                <a:latin typeface="Chivo"/>
                <a:ea typeface="Chivo"/>
                <a:cs typeface="Chivo"/>
                <a:sym typeface="Chivo"/>
              </a:defRPr>
            </a:lvl1pPr>
            <a:lvl2pPr indent="-298450" lvl="1" marL="914400" rtl="0" algn="l">
              <a:lnSpc>
                <a:spcPct val="115000"/>
              </a:lnSpc>
              <a:spcBef>
                <a:spcPts val="1600"/>
              </a:spcBef>
              <a:spcAft>
                <a:spcPts val="0"/>
              </a:spcAft>
              <a:buSzPts val="1100"/>
              <a:buFont typeface="Chivo"/>
              <a:buChar char="○"/>
              <a:defRPr sz="1100">
                <a:latin typeface="Chivo"/>
                <a:ea typeface="Chivo"/>
                <a:cs typeface="Chivo"/>
                <a:sym typeface="Chivo"/>
              </a:defRPr>
            </a:lvl2pPr>
            <a:lvl3pPr indent="-298450" lvl="2" marL="1371600" rtl="0" algn="l">
              <a:lnSpc>
                <a:spcPct val="115000"/>
              </a:lnSpc>
              <a:spcBef>
                <a:spcPts val="1600"/>
              </a:spcBef>
              <a:spcAft>
                <a:spcPts val="0"/>
              </a:spcAft>
              <a:buSzPts val="1100"/>
              <a:buFont typeface="Chivo Light"/>
              <a:buChar char="■"/>
              <a:defRPr sz="1100">
                <a:latin typeface="Chivo Light"/>
                <a:ea typeface="Chivo Light"/>
                <a:cs typeface="Chivo Light"/>
                <a:sym typeface="Chivo Light"/>
              </a:defRPr>
            </a:lvl3pPr>
            <a:lvl4pPr indent="-292100" lvl="3" marL="1828800" rtl="0" algn="l">
              <a:lnSpc>
                <a:spcPct val="115000"/>
              </a:lnSpc>
              <a:spcBef>
                <a:spcPts val="1600"/>
              </a:spcBef>
              <a:spcAft>
                <a:spcPts val="0"/>
              </a:spcAft>
              <a:buSzPts val="1000"/>
              <a:buFont typeface="Chivo"/>
              <a:buChar char="●"/>
              <a:defRPr>
                <a:latin typeface="Chivo"/>
                <a:ea typeface="Chivo"/>
                <a:cs typeface="Chivo"/>
                <a:sym typeface="Chivo"/>
              </a:defRPr>
            </a:lvl4pPr>
            <a:lvl5pPr indent="-292100" lvl="4" marL="2286000" rtl="0" algn="l">
              <a:lnSpc>
                <a:spcPct val="115000"/>
              </a:lnSpc>
              <a:spcBef>
                <a:spcPts val="1600"/>
              </a:spcBef>
              <a:spcAft>
                <a:spcPts val="0"/>
              </a:spcAft>
              <a:buSzPts val="1000"/>
              <a:buFont typeface="Chivo"/>
              <a:buChar char="○"/>
              <a:defRPr>
                <a:latin typeface="Chivo"/>
                <a:ea typeface="Chivo"/>
                <a:cs typeface="Chivo"/>
                <a:sym typeface="Chivo"/>
              </a:defRPr>
            </a:lvl5pPr>
            <a:lvl6pPr indent="-292100" lvl="5" marL="2743200" rtl="0" algn="l">
              <a:lnSpc>
                <a:spcPct val="115000"/>
              </a:lnSpc>
              <a:spcBef>
                <a:spcPts val="1600"/>
              </a:spcBef>
              <a:spcAft>
                <a:spcPts val="0"/>
              </a:spcAft>
              <a:buSzPts val="1000"/>
              <a:buFont typeface="Chivo"/>
              <a:buChar char="■"/>
              <a:defRPr>
                <a:latin typeface="Chivo"/>
                <a:ea typeface="Chivo"/>
                <a:cs typeface="Chivo"/>
                <a:sym typeface="Chivo"/>
              </a:defRPr>
            </a:lvl6pPr>
            <a:lvl7pPr indent="-292100" lvl="6" marL="3200400" rtl="0" algn="l">
              <a:lnSpc>
                <a:spcPct val="115000"/>
              </a:lnSpc>
              <a:spcBef>
                <a:spcPts val="1600"/>
              </a:spcBef>
              <a:spcAft>
                <a:spcPts val="0"/>
              </a:spcAft>
              <a:buSzPts val="1000"/>
              <a:buFont typeface="Chivo Light"/>
              <a:buChar char="●"/>
              <a:defRPr>
                <a:latin typeface="Chivo Light"/>
                <a:ea typeface="Chivo Light"/>
                <a:cs typeface="Chivo Light"/>
                <a:sym typeface="Chivo Light"/>
              </a:defRPr>
            </a:lvl7pPr>
            <a:lvl8pPr indent="-292100" lvl="7" marL="3657600" rtl="0" algn="l">
              <a:lnSpc>
                <a:spcPct val="115000"/>
              </a:lnSpc>
              <a:spcBef>
                <a:spcPts val="1600"/>
              </a:spcBef>
              <a:spcAft>
                <a:spcPts val="0"/>
              </a:spcAft>
              <a:buSzPts val="1000"/>
              <a:buFont typeface="Chivo"/>
              <a:buChar char="○"/>
              <a:defRPr>
                <a:latin typeface="Chivo"/>
                <a:ea typeface="Chivo"/>
                <a:cs typeface="Chivo"/>
                <a:sym typeface="Chivo"/>
              </a:defRPr>
            </a:lvl8pPr>
            <a:lvl9pPr indent="-292100" lvl="8" marL="4114800" rtl="0" algn="l">
              <a:lnSpc>
                <a:spcPct val="115000"/>
              </a:lnSpc>
              <a:spcBef>
                <a:spcPts val="1600"/>
              </a:spcBef>
              <a:spcAft>
                <a:spcPts val="1600"/>
              </a:spcAft>
              <a:buSzPts val="1000"/>
              <a:buFont typeface="Chivo"/>
              <a:buChar char="■"/>
              <a:defRPr>
                <a:latin typeface="Chivo"/>
                <a:ea typeface="Chivo"/>
                <a:cs typeface="Chivo"/>
                <a:sym typeface="Chivo"/>
              </a:defRPr>
            </a:lvl9pPr>
          </a:lstStyle>
          <a:p/>
        </p:txBody>
      </p:sp>
      <p:pic>
        <p:nvPicPr>
          <p:cNvPr id="69" name="Google Shape;69;p15"/>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column 2">
  <p:cSld name="ONE_COLUMN_TEXT_2_4">
    <p:spTree>
      <p:nvGrpSpPr>
        <p:cNvPr id="70" name="Shape 70"/>
        <p:cNvGrpSpPr/>
        <p:nvPr/>
      </p:nvGrpSpPr>
      <p:grpSpPr>
        <a:xfrm>
          <a:off x="0" y="0"/>
          <a:ext cx="0" cy="0"/>
          <a:chOff x="0" y="0"/>
          <a:chExt cx="0" cy="0"/>
        </a:xfrm>
      </p:grpSpPr>
      <p:sp>
        <p:nvSpPr>
          <p:cNvPr id="71" name="Google Shape;71;p16"/>
          <p:cNvSpPr txBox="1"/>
          <p:nvPr>
            <p:ph idx="12" type="sldNum"/>
          </p:nvPr>
        </p:nvSpPr>
        <p:spPr>
          <a:xfrm>
            <a:off x="4297649" y="4714734"/>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sp>
        <p:nvSpPr>
          <p:cNvPr id="72" name="Google Shape;72;p16"/>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Font typeface="Chivo"/>
              <a:buNone/>
              <a:defRPr>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73" name="Google Shape;73;p16"/>
          <p:cNvSpPr txBox="1"/>
          <p:nvPr>
            <p:ph idx="1" type="body"/>
          </p:nvPr>
        </p:nvSpPr>
        <p:spPr>
          <a:xfrm>
            <a:off x="4699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b="0" sz="14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74" name="Google Shape;74;p16"/>
          <p:cNvSpPr txBox="1"/>
          <p:nvPr>
            <p:ph idx="2" type="body"/>
          </p:nvPr>
        </p:nvSpPr>
        <p:spPr>
          <a:xfrm>
            <a:off x="45634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Font typeface="Chivo"/>
              <a:buChar char="●"/>
              <a:defRPr b="0" sz="1400">
                <a:latin typeface="Chivo"/>
                <a:ea typeface="Chivo"/>
                <a:cs typeface="Chivo"/>
                <a:sym typeface="Chivo"/>
              </a:defRPr>
            </a:lvl1pPr>
            <a:lvl2pPr indent="-298450" lvl="1" marL="914400" rtl="0" algn="l">
              <a:lnSpc>
                <a:spcPct val="115000"/>
              </a:lnSpc>
              <a:spcBef>
                <a:spcPts val="1600"/>
              </a:spcBef>
              <a:spcAft>
                <a:spcPts val="0"/>
              </a:spcAft>
              <a:buSzPts val="1100"/>
              <a:buFont typeface="Chivo"/>
              <a:buChar char="○"/>
              <a:defRPr sz="1100">
                <a:latin typeface="Chivo"/>
                <a:ea typeface="Chivo"/>
                <a:cs typeface="Chivo"/>
                <a:sym typeface="Chivo"/>
              </a:defRPr>
            </a:lvl2pPr>
            <a:lvl3pPr indent="-298450" lvl="2" marL="1371600" rtl="0" algn="l">
              <a:lnSpc>
                <a:spcPct val="115000"/>
              </a:lnSpc>
              <a:spcBef>
                <a:spcPts val="1600"/>
              </a:spcBef>
              <a:spcAft>
                <a:spcPts val="0"/>
              </a:spcAft>
              <a:buSzPts val="1100"/>
              <a:buFont typeface="Chivo Light"/>
              <a:buChar char="■"/>
              <a:defRPr sz="1100">
                <a:latin typeface="Chivo Light"/>
                <a:ea typeface="Chivo Light"/>
                <a:cs typeface="Chivo Light"/>
                <a:sym typeface="Chivo Light"/>
              </a:defRPr>
            </a:lvl3pPr>
            <a:lvl4pPr indent="-292100" lvl="3" marL="1828800" rtl="0" algn="l">
              <a:lnSpc>
                <a:spcPct val="115000"/>
              </a:lnSpc>
              <a:spcBef>
                <a:spcPts val="1600"/>
              </a:spcBef>
              <a:spcAft>
                <a:spcPts val="0"/>
              </a:spcAft>
              <a:buSzPts val="1000"/>
              <a:buFont typeface="Chivo"/>
              <a:buChar char="●"/>
              <a:defRPr>
                <a:latin typeface="Chivo"/>
                <a:ea typeface="Chivo"/>
                <a:cs typeface="Chivo"/>
                <a:sym typeface="Chivo"/>
              </a:defRPr>
            </a:lvl4pPr>
            <a:lvl5pPr indent="-292100" lvl="4" marL="2286000" rtl="0" algn="l">
              <a:lnSpc>
                <a:spcPct val="115000"/>
              </a:lnSpc>
              <a:spcBef>
                <a:spcPts val="1600"/>
              </a:spcBef>
              <a:spcAft>
                <a:spcPts val="0"/>
              </a:spcAft>
              <a:buSzPts val="1000"/>
              <a:buFont typeface="Chivo"/>
              <a:buChar char="○"/>
              <a:defRPr>
                <a:latin typeface="Chivo"/>
                <a:ea typeface="Chivo"/>
                <a:cs typeface="Chivo"/>
                <a:sym typeface="Chivo"/>
              </a:defRPr>
            </a:lvl5pPr>
            <a:lvl6pPr indent="-292100" lvl="5" marL="2743200" rtl="0" algn="l">
              <a:lnSpc>
                <a:spcPct val="115000"/>
              </a:lnSpc>
              <a:spcBef>
                <a:spcPts val="1600"/>
              </a:spcBef>
              <a:spcAft>
                <a:spcPts val="0"/>
              </a:spcAft>
              <a:buSzPts val="1000"/>
              <a:buFont typeface="Chivo"/>
              <a:buChar char="■"/>
              <a:defRPr>
                <a:latin typeface="Chivo"/>
                <a:ea typeface="Chivo"/>
                <a:cs typeface="Chivo"/>
                <a:sym typeface="Chivo"/>
              </a:defRPr>
            </a:lvl6pPr>
            <a:lvl7pPr indent="-292100" lvl="6" marL="3200400" rtl="0" algn="l">
              <a:lnSpc>
                <a:spcPct val="115000"/>
              </a:lnSpc>
              <a:spcBef>
                <a:spcPts val="1600"/>
              </a:spcBef>
              <a:spcAft>
                <a:spcPts val="0"/>
              </a:spcAft>
              <a:buSzPts val="1000"/>
              <a:buFont typeface="Chivo Light"/>
              <a:buChar char="●"/>
              <a:defRPr>
                <a:latin typeface="Chivo Light"/>
                <a:ea typeface="Chivo Light"/>
                <a:cs typeface="Chivo Light"/>
                <a:sym typeface="Chivo Light"/>
              </a:defRPr>
            </a:lvl7pPr>
            <a:lvl8pPr indent="-292100" lvl="7" marL="3657600" rtl="0" algn="l">
              <a:lnSpc>
                <a:spcPct val="115000"/>
              </a:lnSpc>
              <a:spcBef>
                <a:spcPts val="1600"/>
              </a:spcBef>
              <a:spcAft>
                <a:spcPts val="0"/>
              </a:spcAft>
              <a:buSzPts val="1000"/>
              <a:buFont typeface="Chivo"/>
              <a:buChar char="○"/>
              <a:defRPr>
                <a:latin typeface="Chivo"/>
                <a:ea typeface="Chivo"/>
                <a:cs typeface="Chivo"/>
                <a:sym typeface="Chivo"/>
              </a:defRPr>
            </a:lvl8pPr>
            <a:lvl9pPr indent="-292100" lvl="8" marL="4114800" rtl="0" algn="l">
              <a:lnSpc>
                <a:spcPct val="115000"/>
              </a:lnSpc>
              <a:spcBef>
                <a:spcPts val="1600"/>
              </a:spcBef>
              <a:spcAft>
                <a:spcPts val="1600"/>
              </a:spcAft>
              <a:buSzPts val="1000"/>
              <a:buFont typeface="Chivo"/>
              <a:buChar char="■"/>
              <a:defRPr>
                <a:latin typeface="Chivo"/>
                <a:ea typeface="Chivo"/>
                <a:cs typeface="Chivo"/>
                <a:sym typeface="Chiv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column BLACK">
  <p:cSld name="ONE_COLUMN_TEXT_2_3">
    <p:bg>
      <p:bgPr>
        <a:solidFill>
          <a:srgbClr val="000000"/>
        </a:solidFill>
      </p:bgPr>
    </p:bg>
    <p:spTree>
      <p:nvGrpSpPr>
        <p:cNvPr id="75" name="Shape 75"/>
        <p:cNvGrpSpPr/>
        <p:nvPr/>
      </p:nvGrpSpPr>
      <p:grpSpPr>
        <a:xfrm>
          <a:off x="0" y="0"/>
          <a:ext cx="0" cy="0"/>
          <a:chOff x="0" y="0"/>
          <a:chExt cx="0" cy="0"/>
        </a:xfrm>
      </p:grpSpPr>
      <p:sp>
        <p:nvSpPr>
          <p:cNvPr id="76" name="Google Shape;76;p17"/>
          <p:cNvSpPr txBox="1"/>
          <p:nvPr>
            <p:ph idx="12" type="sldNum"/>
          </p:nvPr>
        </p:nvSpPr>
        <p:spPr>
          <a:xfrm>
            <a:off x="4297649" y="4714734"/>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sp>
        <p:nvSpPr>
          <p:cNvPr id="77" name="Google Shape;77;p17"/>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Font typeface="Chivo"/>
              <a:buNone/>
              <a:defRPr>
                <a:solidFill>
                  <a:srgbClr val="FFFFFF"/>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78" name="Google Shape;78;p17"/>
          <p:cNvSpPr txBox="1"/>
          <p:nvPr>
            <p:ph idx="1" type="body"/>
          </p:nvPr>
        </p:nvSpPr>
        <p:spPr>
          <a:xfrm>
            <a:off x="4699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b="0" sz="1400">
                <a:solidFill>
                  <a:srgbClr val="FFFFFF"/>
                </a:solidFill>
              </a:defRPr>
            </a:lvl1pPr>
            <a:lvl2pPr indent="-298450" lvl="1" marL="914400" rtl="0" algn="l">
              <a:lnSpc>
                <a:spcPct val="115000"/>
              </a:lnSpc>
              <a:spcBef>
                <a:spcPts val="1600"/>
              </a:spcBef>
              <a:spcAft>
                <a:spcPts val="0"/>
              </a:spcAft>
              <a:buClr>
                <a:srgbClr val="FFFFFF"/>
              </a:buClr>
              <a:buSzPts val="1100"/>
              <a:buChar char="○"/>
              <a:defRPr sz="1100">
                <a:solidFill>
                  <a:srgbClr val="FFFFFF"/>
                </a:solidFill>
              </a:defRPr>
            </a:lvl2pPr>
            <a:lvl3pPr indent="-298450" lvl="2" marL="1371600" rtl="0" algn="l">
              <a:lnSpc>
                <a:spcPct val="115000"/>
              </a:lnSpc>
              <a:spcBef>
                <a:spcPts val="1600"/>
              </a:spcBef>
              <a:spcAft>
                <a:spcPts val="0"/>
              </a:spcAft>
              <a:buClr>
                <a:srgbClr val="FFFFFF"/>
              </a:buClr>
              <a:buSzPts val="1100"/>
              <a:buChar char="■"/>
              <a:defRPr sz="1100">
                <a:solidFill>
                  <a:srgbClr val="FFFFFF"/>
                </a:solidFill>
              </a:defRPr>
            </a:lvl3pPr>
            <a:lvl4pPr indent="-292100" lvl="3" marL="1828800" rtl="0" algn="l">
              <a:lnSpc>
                <a:spcPct val="115000"/>
              </a:lnSpc>
              <a:spcBef>
                <a:spcPts val="1600"/>
              </a:spcBef>
              <a:spcAft>
                <a:spcPts val="0"/>
              </a:spcAft>
              <a:buClr>
                <a:srgbClr val="FFFFFF"/>
              </a:buClr>
              <a:buSzPts val="1000"/>
              <a:buChar char="●"/>
              <a:defRPr>
                <a:solidFill>
                  <a:srgbClr val="FFFFFF"/>
                </a:solidFill>
              </a:defRPr>
            </a:lvl4pPr>
            <a:lvl5pPr indent="-292100" lvl="4" marL="2286000" rtl="0" algn="l">
              <a:lnSpc>
                <a:spcPct val="115000"/>
              </a:lnSpc>
              <a:spcBef>
                <a:spcPts val="1600"/>
              </a:spcBef>
              <a:spcAft>
                <a:spcPts val="0"/>
              </a:spcAft>
              <a:buClr>
                <a:srgbClr val="FFFFFF"/>
              </a:buClr>
              <a:buSzPts val="1000"/>
              <a:buChar char="○"/>
              <a:defRPr>
                <a:solidFill>
                  <a:srgbClr val="FFFFFF"/>
                </a:solidFill>
              </a:defRPr>
            </a:lvl5pPr>
            <a:lvl6pPr indent="-292100" lvl="5" marL="2743200" rtl="0" algn="l">
              <a:lnSpc>
                <a:spcPct val="115000"/>
              </a:lnSpc>
              <a:spcBef>
                <a:spcPts val="1600"/>
              </a:spcBef>
              <a:spcAft>
                <a:spcPts val="0"/>
              </a:spcAft>
              <a:buClr>
                <a:srgbClr val="FFFFFF"/>
              </a:buClr>
              <a:buSzPts val="1000"/>
              <a:buChar char="■"/>
              <a:defRPr>
                <a:solidFill>
                  <a:srgbClr val="FFFFFF"/>
                </a:solidFill>
              </a:defRPr>
            </a:lvl6pPr>
            <a:lvl7pPr indent="-292100" lvl="6" marL="3200400" rtl="0" algn="l">
              <a:lnSpc>
                <a:spcPct val="115000"/>
              </a:lnSpc>
              <a:spcBef>
                <a:spcPts val="1600"/>
              </a:spcBef>
              <a:spcAft>
                <a:spcPts val="0"/>
              </a:spcAft>
              <a:buClr>
                <a:srgbClr val="FFFFFF"/>
              </a:buClr>
              <a:buSzPts val="1000"/>
              <a:buChar char="●"/>
              <a:defRPr>
                <a:solidFill>
                  <a:srgbClr val="FFFFFF"/>
                </a:solidFill>
              </a:defRPr>
            </a:lvl7pPr>
            <a:lvl8pPr indent="-292100" lvl="7" marL="3657600" rtl="0" algn="l">
              <a:lnSpc>
                <a:spcPct val="115000"/>
              </a:lnSpc>
              <a:spcBef>
                <a:spcPts val="1600"/>
              </a:spcBef>
              <a:spcAft>
                <a:spcPts val="0"/>
              </a:spcAft>
              <a:buClr>
                <a:srgbClr val="FFFFFF"/>
              </a:buClr>
              <a:buSzPts val="1000"/>
              <a:buChar char="○"/>
              <a:defRPr>
                <a:solidFill>
                  <a:srgbClr val="FFFFFF"/>
                </a:solidFill>
              </a:defRPr>
            </a:lvl8pPr>
            <a:lvl9pPr indent="-292100" lvl="8" marL="4114800" rtl="0" algn="l">
              <a:lnSpc>
                <a:spcPct val="115000"/>
              </a:lnSpc>
              <a:spcBef>
                <a:spcPts val="1600"/>
              </a:spcBef>
              <a:spcAft>
                <a:spcPts val="1600"/>
              </a:spcAft>
              <a:buClr>
                <a:srgbClr val="FFFFFF"/>
              </a:buClr>
              <a:buSzPts val="1000"/>
              <a:buChar char="■"/>
              <a:defRPr>
                <a:solidFill>
                  <a:srgbClr val="FFFFFF"/>
                </a:solidFill>
              </a:defRPr>
            </a:lvl9pPr>
          </a:lstStyle>
          <a:p/>
        </p:txBody>
      </p:sp>
      <p:sp>
        <p:nvSpPr>
          <p:cNvPr id="79" name="Google Shape;79;p17"/>
          <p:cNvSpPr txBox="1"/>
          <p:nvPr>
            <p:ph idx="2" type="body"/>
          </p:nvPr>
        </p:nvSpPr>
        <p:spPr>
          <a:xfrm>
            <a:off x="45634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Chivo"/>
              <a:buChar char="●"/>
              <a:defRPr b="0" sz="1400">
                <a:solidFill>
                  <a:srgbClr val="FFFFFF"/>
                </a:solidFill>
                <a:latin typeface="Chivo"/>
                <a:ea typeface="Chivo"/>
                <a:cs typeface="Chivo"/>
                <a:sym typeface="Chivo"/>
              </a:defRPr>
            </a:lvl1pPr>
            <a:lvl2pPr indent="-298450" lvl="1" marL="914400" rtl="0" algn="l">
              <a:lnSpc>
                <a:spcPct val="115000"/>
              </a:lnSpc>
              <a:spcBef>
                <a:spcPts val="1600"/>
              </a:spcBef>
              <a:spcAft>
                <a:spcPts val="0"/>
              </a:spcAft>
              <a:buClr>
                <a:srgbClr val="FFFFFF"/>
              </a:buClr>
              <a:buSzPts val="1100"/>
              <a:buFont typeface="Chivo"/>
              <a:buChar char="○"/>
              <a:defRPr sz="1100">
                <a:solidFill>
                  <a:srgbClr val="FFFFFF"/>
                </a:solidFill>
                <a:latin typeface="Chivo"/>
                <a:ea typeface="Chivo"/>
                <a:cs typeface="Chivo"/>
                <a:sym typeface="Chivo"/>
              </a:defRPr>
            </a:lvl2pPr>
            <a:lvl3pPr indent="-298450" lvl="2" marL="1371600" rtl="0" algn="l">
              <a:lnSpc>
                <a:spcPct val="115000"/>
              </a:lnSpc>
              <a:spcBef>
                <a:spcPts val="1600"/>
              </a:spcBef>
              <a:spcAft>
                <a:spcPts val="0"/>
              </a:spcAft>
              <a:buClr>
                <a:srgbClr val="FFFFFF"/>
              </a:buClr>
              <a:buSzPts val="1100"/>
              <a:buFont typeface="Chivo Light"/>
              <a:buChar char="■"/>
              <a:defRPr sz="1100">
                <a:solidFill>
                  <a:srgbClr val="FFFFFF"/>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4pPr>
            <a:lvl5pPr indent="-292100" lvl="4" marL="22860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5pPr>
            <a:lvl6pPr indent="-292100" lvl="5" marL="27432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6pPr>
            <a:lvl7pPr indent="-292100" lvl="6" marL="3200400" rtl="0" algn="l">
              <a:lnSpc>
                <a:spcPct val="115000"/>
              </a:lnSpc>
              <a:spcBef>
                <a:spcPts val="1600"/>
              </a:spcBef>
              <a:spcAft>
                <a:spcPts val="0"/>
              </a:spcAft>
              <a:buClr>
                <a:srgbClr val="FFFFFF"/>
              </a:buClr>
              <a:buSzPts val="1000"/>
              <a:buFont typeface="Chivo Light"/>
              <a:buChar char="●"/>
              <a:defRPr>
                <a:solidFill>
                  <a:srgbClr val="FFFFFF"/>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8pPr>
            <a:lvl9pPr indent="-292100" lvl="8" marL="4114800" rtl="0" algn="l">
              <a:lnSpc>
                <a:spcPct val="115000"/>
              </a:lnSpc>
              <a:spcBef>
                <a:spcPts val="1600"/>
              </a:spcBef>
              <a:spcAft>
                <a:spcPts val="1600"/>
              </a:spcAft>
              <a:buClr>
                <a:srgbClr val="FFFFFF"/>
              </a:buClr>
              <a:buSzPts val="1000"/>
              <a:buFont typeface="Chivo"/>
              <a:buChar char="■"/>
              <a:defRPr>
                <a:solidFill>
                  <a:srgbClr val="FFFFFF"/>
                </a:solidFill>
                <a:latin typeface="Chivo"/>
                <a:ea typeface="Chivo"/>
                <a:cs typeface="Chivo"/>
                <a:sym typeface="Chivo"/>
              </a:defRPr>
            </a:lvl9pPr>
          </a:lstStyle>
          <a:p/>
        </p:txBody>
      </p:sp>
      <p:pic>
        <p:nvPicPr>
          <p:cNvPr id="80" name="Google Shape;80;p17"/>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column BLACK 1">
  <p:cSld name="ONE_COLUMN_TEXT_2_3_1">
    <p:bg>
      <p:bgPr>
        <a:solidFill>
          <a:srgbClr val="000000"/>
        </a:solidFill>
      </p:bgPr>
    </p:bg>
    <p:spTree>
      <p:nvGrpSpPr>
        <p:cNvPr id="81" name="Shape 81"/>
        <p:cNvGrpSpPr/>
        <p:nvPr/>
      </p:nvGrpSpPr>
      <p:grpSpPr>
        <a:xfrm>
          <a:off x="0" y="0"/>
          <a:ext cx="0" cy="0"/>
          <a:chOff x="0" y="0"/>
          <a:chExt cx="0" cy="0"/>
        </a:xfrm>
      </p:grpSpPr>
      <p:sp>
        <p:nvSpPr>
          <p:cNvPr id="82" name="Google Shape;82;p18"/>
          <p:cNvSpPr txBox="1"/>
          <p:nvPr>
            <p:ph idx="12" type="sldNum"/>
          </p:nvPr>
        </p:nvSpPr>
        <p:spPr>
          <a:xfrm>
            <a:off x="4297649" y="4714734"/>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sp>
        <p:nvSpPr>
          <p:cNvPr id="83" name="Google Shape;83;p18"/>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Font typeface="Chivo"/>
              <a:buNone/>
              <a:defRPr>
                <a:solidFill>
                  <a:srgbClr val="FFFFFF"/>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84" name="Google Shape;84;p18"/>
          <p:cNvSpPr txBox="1"/>
          <p:nvPr>
            <p:ph idx="1" type="body"/>
          </p:nvPr>
        </p:nvSpPr>
        <p:spPr>
          <a:xfrm>
            <a:off x="4699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b="0" sz="1400">
                <a:solidFill>
                  <a:srgbClr val="FFFFFF"/>
                </a:solidFill>
              </a:defRPr>
            </a:lvl1pPr>
            <a:lvl2pPr indent="-298450" lvl="1" marL="914400" rtl="0" algn="l">
              <a:lnSpc>
                <a:spcPct val="115000"/>
              </a:lnSpc>
              <a:spcBef>
                <a:spcPts val="1600"/>
              </a:spcBef>
              <a:spcAft>
                <a:spcPts val="0"/>
              </a:spcAft>
              <a:buClr>
                <a:srgbClr val="FFFFFF"/>
              </a:buClr>
              <a:buSzPts val="1100"/>
              <a:buChar char="○"/>
              <a:defRPr sz="1100">
                <a:solidFill>
                  <a:srgbClr val="FFFFFF"/>
                </a:solidFill>
              </a:defRPr>
            </a:lvl2pPr>
            <a:lvl3pPr indent="-298450" lvl="2" marL="1371600" rtl="0" algn="l">
              <a:lnSpc>
                <a:spcPct val="115000"/>
              </a:lnSpc>
              <a:spcBef>
                <a:spcPts val="1600"/>
              </a:spcBef>
              <a:spcAft>
                <a:spcPts val="0"/>
              </a:spcAft>
              <a:buClr>
                <a:srgbClr val="FFFFFF"/>
              </a:buClr>
              <a:buSzPts val="1100"/>
              <a:buChar char="■"/>
              <a:defRPr sz="1100">
                <a:solidFill>
                  <a:srgbClr val="FFFFFF"/>
                </a:solidFill>
              </a:defRPr>
            </a:lvl3pPr>
            <a:lvl4pPr indent="-292100" lvl="3" marL="1828800" rtl="0" algn="l">
              <a:lnSpc>
                <a:spcPct val="115000"/>
              </a:lnSpc>
              <a:spcBef>
                <a:spcPts val="1600"/>
              </a:spcBef>
              <a:spcAft>
                <a:spcPts val="0"/>
              </a:spcAft>
              <a:buClr>
                <a:srgbClr val="FFFFFF"/>
              </a:buClr>
              <a:buSzPts val="1000"/>
              <a:buChar char="●"/>
              <a:defRPr>
                <a:solidFill>
                  <a:srgbClr val="FFFFFF"/>
                </a:solidFill>
              </a:defRPr>
            </a:lvl4pPr>
            <a:lvl5pPr indent="-292100" lvl="4" marL="2286000" rtl="0" algn="l">
              <a:lnSpc>
                <a:spcPct val="115000"/>
              </a:lnSpc>
              <a:spcBef>
                <a:spcPts val="1600"/>
              </a:spcBef>
              <a:spcAft>
                <a:spcPts val="0"/>
              </a:spcAft>
              <a:buClr>
                <a:srgbClr val="FFFFFF"/>
              </a:buClr>
              <a:buSzPts val="1000"/>
              <a:buChar char="○"/>
              <a:defRPr>
                <a:solidFill>
                  <a:srgbClr val="FFFFFF"/>
                </a:solidFill>
              </a:defRPr>
            </a:lvl5pPr>
            <a:lvl6pPr indent="-292100" lvl="5" marL="2743200" rtl="0" algn="l">
              <a:lnSpc>
                <a:spcPct val="115000"/>
              </a:lnSpc>
              <a:spcBef>
                <a:spcPts val="1600"/>
              </a:spcBef>
              <a:spcAft>
                <a:spcPts val="0"/>
              </a:spcAft>
              <a:buClr>
                <a:srgbClr val="FFFFFF"/>
              </a:buClr>
              <a:buSzPts val="1000"/>
              <a:buChar char="■"/>
              <a:defRPr>
                <a:solidFill>
                  <a:srgbClr val="FFFFFF"/>
                </a:solidFill>
              </a:defRPr>
            </a:lvl6pPr>
            <a:lvl7pPr indent="-292100" lvl="6" marL="3200400" rtl="0" algn="l">
              <a:lnSpc>
                <a:spcPct val="115000"/>
              </a:lnSpc>
              <a:spcBef>
                <a:spcPts val="1600"/>
              </a:spcBef>
              <a:spcAft>
                <a:spcPts val="0"/>
              </a:spcAft>
              <a:buClr>
                <a:srgbClr val="FFFFFF"/>
              </a:buClr>
              <a:buSzPts val="1000"/>
              <a:buChar char="●"/>
              <a:defRPr>
                <a:solidFill>
                  <a:srgbClr val="FFFFFF"/>
                </a:solidFill>
              </a:defRPr>
            </a:lvl7pPr>
            <a:lvl8pPr indent="-292100" lvl="7" marL="3657600" rtl="0" algn="l">
              <a:lnSpc>
                <a:spcPct val="115000"/>
              </a:lnSpc>
              <a:spcBef>
                <a:spcPts val="1600"/>
              </a:spcBef>
              <a:spcAft>
                <a:spcPts val="0"/>
              </a:spcAft>
              <a:buClr>
                <a:srgbClr val="FFFFFF"/>
              </a:buClr>
              <a:buSzPts val="1000"/>
              <a:buChar char="○"/>
              <a:defRPr>
                <a:solidFill>
                  <a:srgbClr val="FFFFFF"/>
                </a:solidFill>
              </a:defRPr>
            </a:lvl8pPr>
            <a:lvl9pPr indent="-292100" lvl="8" marL="4114800" rtl="0" algn="l">
              <a:lnSpc>
                <a:spcPct val="115000"/>
              </a:lnSpc>
              <a:spcBef>
                <a:spcPts val="1600"/>
              </a:spcBef>
              <a:spcAft>
                <a:spcPts val="1600"/>
              </a:spcAft>
              <a:buClr>
                <a:srgbClr val="FFFFFF"/>
              </a:buClr>
              <a:buSzPts val="1000"/>
              <a:buChar char="■"/>
              <a:defRPr>
                <a:solidFill>
                  <a:srgbClr val="FFFFFF"/>
                </a:solidFill>
              </a:defRPr>
            </a:lvl9pPr>
          </a:lstStyle>
          <a:p/>
        </p:txBody>
      </p:sp>
      <p:sp>
        <p:nvSpPr>
          <p:cNvPr id="85" name="Google Shape;85;p18"/>
          <p:cNvSpPr txBox="1"/>
          <p:nvPr>
            <p:ph idx="2" type="body"/>
          </p:nvPr>
        </p:nvSpPr>
        <p:spPr>
          <a:xfrm>
            <a:off x="45634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Chivo"/>
              <a:buChar char="●"/>
              <a:defRPr b="0" sz="1400">
                <a:solidFill>
                  <a:srgbClr val="FFFFFF"/>
                </a:solidFill>
                <a:latin typeface="Chivo"/>
                <a:ea typeface="Chivo"/>
                <a:cs typeface="Chivo"/>
                <a:sym typeface="Chivo"/>
              </a:defRPr>
            </a:lvl1pPr>
            <a:lvl2pPr indent="-298450" lvl="1" marL="914400" rtl="0" algn="l">
              <a:lnSpc>
                <a:spcPct val="115000"/>
              </a:lnSpc>
              <a:spcBef>
                <a:spcPts val="1600"/>
              </a:spcBef>
              <a:spcAft>
                <a:spcPts val="0"/>
              </a:spcAft>
              <a:buClr>
                <a:srgbClr val="FFFFFF"/>
              </a:buClr>
              <a:buSzPts val="1100"/>
              <a:buFont typeface="Chivo"/>
              <a:buChar char="○"/>
              <a:defRPr sz="1100">
                <a:solidFill>
                  <a:srgbClr val="FFFFFF"/>
                </a:solidFill>
                <a:latin typeface="Chivo"/>
                <a:ea typeface="Chivo"/>
                <a:cs typeface="Chivo"/>
                <a:sym typeface="Chivo"/>
              </a:defRPr>
            </a:lvl2pPr>
            <a:lvl3pPr indent="-298450" lvl="2" marL="1371600" rtl="0" algn="l">
              <a:lnSpc>
                <a:spcPct val="115000"/>
              </a:lnSpc>
              <a:spcBef>
                <a:spcPts val="1600"/>
              </a:spcBef>
              <a:spcAft>
                <a:spcPts val="0"/>
              </a:spcAft>
              <a:buClr>
                <a:srgbClr val="FFFFFF"/>
              </a:buClr>
              <a:buSzPts val="1100"/>
              <a:buFont typeface="Chivo Light"/>
              <a:buChar char="■"/>
              <a:defRPr sz="1100">
                <a:solidFill>
                  <a:srgbClr val="FFFFFF"/>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4pPr>
            <a:lvl5pPr indent="-292100" lvl="4" marL="22860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5pPr>
            <a:lvl6pPr indent="-292100" lvl="5" marL="27432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6pPr>
            <a:lvl7pPr indent="-292100" lvl="6" marL="3200400" rtl="0" algn="l">
              <a:lnSpc>
                <a:spcPct val="115000"/>
              </a:lnSpc>
              <a:spcBef>
                <a:spcPts val="1600"/>
              </a:spcBef>
              <a:spcAft>
                <a:spcPts val="0"/>
              </a:spcAft>
              <a:buClr>
                <a:srgbClr val="FFFFFF"/>
              </a:buClr>
              <a:buSzPts val="1000"/>
              <a:buFont typeface="Chivo Light"/>
              <a:buChar char="●"/>
              <a:defRPr>
                <a:solidFill>
                  <a:srgbClr val="FFFFFF"/>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8pPr>
            <a:lvl9pPr indent="-292100" lvl="8" marL="4114800" rtl="0" algn="l">
              <a:lnSpc>
                <a:spcPct val="115000"/>
              </a:lnSpc>
              <a:spcBef>
                <a:spcPts val="1600"/>
              </a:spcBef>
              <a:spcAft>
                <a:spcPts val="1600"/>
              </a:spcAft>
              <a:buClr>
                <a:srgbClr val="FFFFFF"/>
              </a:buClr>
              <a:buSzPts val="1000"/>
              <a:buFont typeface="Chivo"/>
              <a:buChar char="■"/>
              <a:defRPr>
                <a:solidFill>
                  <a:srgbClr val="FFFFFF"/>
                </a:solidFill>
                <a:latin typeface="Chivo"/>
                <a:ea typeface="Chivo"/>
                <a:cs typeface="Chivo"/>
                <a:sym typeface="Chivo"/>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column 1">
  <p:cSld name="ONE_COLUMN_TEXT_2_1">
    <p:bg>
      <p:bgPr>
        <a:solidFill>
          <a:srgbClr val="266782"/>
        </a:solidFill>
      </p:bgPr>
    </p:bg>
    <p:spTree>
      <p:nvGrpSpPr>
        <p:cNvPr id="86" name="Shape 86"/>
        <p:cNvGrpSpPr/>
        <p:nvPr/>
      </p:nvGrpSpPr>
      <p:grpSpPr>
        <a:xfrm>
          <a:off x="0" y="0"/>
          <a:ext cx="0" cy="0"/>
          <a:chOff x="0" y="0"/>
          <a:chExt cx="0" cy="0"/>
        </a:xfrm>
      </p:grpSpPr>
      <p:sp>
        <p:nvSpPr>
          <p:cNvPr id="87" name="Google Shape;87;p19"/>
          <p:cNvSpPr txBox="1"/>
          <p:nvPr>
            <p:ph idx="12" type="sldNum"/>
          </p:nvPr>
        </p:nvSpPr>
        <p:spPr>
          <a:xfrm>
            <a:off x="4297649" y="4714734"/>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sp>
        <p:nvSpPr>
          <p:cNvPr id="88" name="Google Shape;88;p19"/>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Font typeface="Chivo"/>
              <a:buNone/>
              <a:defRPr>
                <a:solidFill>
                  <a:srgbClr val="FFFFFF"/>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89" name="Google Shape;89;p19"/>
          <p:cNvSpPr txBox="1"/>
          <p:nvPr>
            <p:ph idx="1" type="body"/>
          </p:nvPr>
        </p:nvSpPr>
        <p:spPr>
          <a:xfrm>
            <a:off x="4699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b="0" sz="1400">
                <a:solidFill>
                  <a:srgbClr val="FFFFFF"/>
                </a:solidFill>
              </a:defRPr>
            </a:lvl1pPr>
            <a:lvl2pPr indent="-298450" lvl="1" marL="914400" rtl="0" algn="l">
              <a:lnSpc>
                <a:spcPct val="115000"/>
              </a:lnSpc>
              <a:spcBef>
                <a:spcPts val="1600"/>
              </a:spcBef>
              <a:spcAft>
                <a:spcPts val="0"/>
              </a:spcAft>
              <a:buClr>
                <a:srgbClr val="FFFFFF"/>
              </a:buClr>
              <a:buSzPts val="1100"/>
              <a:buChar char="○"/>
              <a:defRPr sz="1100">
                <a:solidFill>
                  <a:srgbClr val="FFFFFF"/>
                </a:solidFill>
              </a:defRPr>
            </a:lvl2pPr>
            <a:lvl3pPr indent="-298450" lvl="2" marL="1371600" rtl="0" algn="l">
              <a:lnSpc>
                <a:spcPct val="115000"/>
              </a:lnSpc>
              <a:spcBef>
                <a:spcPts val="1600"/>
              </a:spcBef>
              <a:spcAft>
                <a:spcPts val="0"/>
              </a:spcAft>
              <a:buClr>
                <a:srgbClr val="FFFFFF"/>
              </a:buClr>
              <a:buSzPts val="1100"/>
              <a:buChar char="■"/>
              <a:defRPr sz="1100">
                <a:solidFill>
                  <a:srgbClr val="FFFFFF"/>
                </a:solidFill>
              </a:defRPr>
            </a:lvl3pPr>
            <a:lvl4pPr indent="-292100" lvl="3" marL="1828800" rtl="0" algn="l">
              <a:lnSpc>
                <a:spcPct val="115000"/>
              </a:lnSpc>
              <a:spcBef>
                <a:spcPts val="1600"/>
              </a:spcBef>
              <a:spcAft>
                <a:spcPts val="0"/>
              </a:spcAft>
              <a:buClr>
                <a:srgbClr val="FFFFFF"/>
              </a:buClr>
              <a:buSzPts val="1000"/>
              <a:buChar char="●"/>
              <a:defRPr>
                <a:solidFill>
                  <a:srgbClr val="FFFFFF"/>
                </a:solidFill>
              </a:defRPr>
            </a:lvl4pPr>
            <a:lvl5pPr indent="-292100" lvl="4" marL="2286000" rtl="0" algn="l">
              <a:lnSpc>
                <a:spcPct val="115000"/>
              </a:lnSpc>
              <a:spcBef>
                <a:spcPts val="1600"/>
              </a:spcBef>
              <a:spcAft>
                <a:spcPts val="0"/>
              </a:spcAft>
              <a:buClr>
                <a:srgbClr val="FFFFFF"/>
              </a:buClr>
              <a:buSzPts val="1000"/>
              <a:buChar char="○"/>
              <a:defRPr>
                <a:solidFill>
                  <a:srgbClr val="FFFFFF"/>
                </a:solidFill>
              </a:defRPr>
            </a:lvl5pPr>
            <a:lvl6pPr indent="-292100" lvl="5" marL="2743200" rtl="0" algn="l">
              <a:lnSpc>
                <a:spcPct val="115000"/>
              </a:lnSpc>
              <a:spcBef>
                <a:spcPts val="1600"/>
              </a:spcBef>
              <a:spcAft>
                <a:spcPts val="0"/>
              </a:spcAft>
              <a:buClr>
                <a:srgbClr val="FFFFFF"/>
              </a:buClr>
              <a:buSzPts val="1000"/>
              <a:buChar char="■"/>
              <a:defRPr>
                <a:solidFill>
                  <a:srgbClr val="FFFFFF"/>
                </a:solidFill>
              </a:defRPr>
            </a:lvl6pPr>
            <a:lvl7pPr indent="-292100" lvl="6" marL="3200400" rtl="0" algn="l">
              <a:lnSpc>
                <a:spcPct val="115000"/>
              </a:lnSpc>
              <a:spcBef>
                <a:spcPts val="1600"/>
              </a:spcBef>
              <a:spcAft>
                <a:spcPts val="0"/>
              </a:spcAft>
              <a:buClr>
                <a:srgbClr val="FFFFFF"/>
              </a:buClr>
              <a:buSzPts val="1000"/>
              <a:buChar char="●"/>
              <a:defRPr>
                <a:solidFill>
                  <a:srgbClr val="FFFFFF"/>
                </a:solidFill>
              </a:defRPr>
            </a:lvl7pPr>
            <a:lvl8pPr indent="-292100" lvl="7" marL="3657600" rtl="0" algn="l">
              <a:lnSpc>
                <a:spcPct val="115000"/>
              </a:lnSpc>
              <a:spcBef>
                <a:spcPts val="1600"/>
              </a:spcBef>
              <a:spcAft>
                <a:spcPts val="0"/>
              </a:spcAft>
              <a:buClr>
                <a:srgbClr val="FFFFFF"/>
              </a:buClr>
              <a:buSzPts val="1000"/>
              <a:buChar char="○"/>
              <a:defRPr>
                <a:solidFill>
                  <a:srgbClr val="FFFFFF"/>
                </a:solidFill>
              </a:defRPr>
            </a:lvl8pPr>
            <a:lvl9pPr indent="-292100" lvl="8" marL="4114800" rtl="0" algn="l">
              <a:lnSpc>
                <a:spcPct val="115000"/>
              </a:lnSpc>
              <a:spcBef>
                <a:spcPts val="1600"/>
              </a:spcBef>
              <a:spcAft>
                <a:spcPts val="1600"/>
              </a:spcAft>
              <a:buClr>
                <a:srgbClr val="FFFFFF"/>
              </a:buClr>
              <a:buSzPts val="1000"/>
              <a:buChar char="■"/>
              <a:defRPr>
                <a:solidFill>
                  <a:srgbClr val="FFFFFF"/>
                </a:solidFill>
              </a:defRPr>
            </a:lvl9pPr>
          </a:lstStyle>
          <a:p/>
        </p:txBody>
      </p:sp>
      <p:sp>
        <p:nvSpPr>
          <p:cNvPr id="90" name="Google Shape;90;p19"/>
          <p:cNvSpPr txBox="1"/>
          <p:nvPr>
            <p:ph idx="2" type="body"/>
          </p:nvPr>
        </p:nvSpPr>
        <p:spPr>
          <a:xfrm>
            <a:off x="45634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Chivo"/>
              <a:buChar char="●"/>
              <a:defRPr b="0" sz="1400">
                <a:solidFill>
                  <a:srgbClr val="FFFFFF"/>
                </a:solidFill>
                <a:latin typeface="Chivo"/>
                <a:ea typeface="Chivo"/>
                <a:cs typeface="Chivo"/>
                <a:sym typeface="Chivo"/>
              </a:defRPr>
            </a:lvl1pPr>
            <a:lvl2pPr indent="-298450" lvl="1" marL="914400" rtl="0" algn="l">
              <a:lnSpc>
                <a:spcPct val="115000"/>
              </a:lnSpc>
              <a:spcBef>
                <a:spcPts val="1600"/>
              </a:spcBef>
              <a:spcAft>
                <a:spcPts val="0"/>
              </a:spcAft>
              <a:buClr>
                <a:srgbClr val="FFFFFF"/>
              </a:buClr>
              <a:buSzPts val="1100"/>
              <a:buFont typeface="Chivo"/>
              <a:buChar char="○"/>
              <a:defRPr sz="1100">
                <a:solidFill>
                  <a:srgbClr val="FFFFFF"/>
                </a:solidFill>
                <a:latin typeface="Chivo"/>
                <a:ea typeface="Chivo"/>
                <a:cs typeface="Chivo"/>
                <a:sym typeface="Chivo"/>
              </a:defRPr>
            </a:lvl2pPr>
            <a:lvl3pPr indent="-298450" lvl="2" marL="1371600" rtl="0" algn="l">
              <a:lnSpc>
                <a:spcPct val="115000"/>
              </a:lnSpc>
              <a:spcBef>
                <a:spcPts val="1600"/>
              </a:spcBef>
              <a:spcAft>
                <a:spcPts val="0"/>
              </a:spcAft>
              <a:buClr>
                <a:srgbClr val="FFFFFF"/>
              </a:buClr>
              <a:buSzPts val="1100"/>
              <a:buFont typeface="Chivo Light"/>
              <a:buChar char="■"/>
              <a:defRPr sz="1100">
                <a:solidFill>
                  <a:srgbClr val="FFFFFF"/>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4pPr>
            <a:lvl5pPr indent="-292100" lvl="4" marL="22860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5pPr>
            <a:lvl6pPr indent="-292100" lvl="5" marL="27432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6pPr>
            <a:lvl7pPr indent="-292100" lvl="6" marL="3200400" rtl="0" algn="l">
              <a:lnSpc>
                <a:spcPct val="115000"/>
              </a:lnSpc>
              <a:spcBef>
                <a:spcPts val="1600"/>
              </a:spcBef>
              <a:spcAft>
                <a:spcPts val="0"/>
              </a:spcAft>
              <a:buClr>
                <a:srgbClr val="FFFFFF"/>
              </a:buClr>
              <a:buSzPts val="1000"/>
              <a:buFont typeface="Chivo Light"/>
              <a:buChar char="●"/>
              <a:defRPr>
                <a:solidFill>
                  <a:srgbClr val="FFFFFF"/>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8pPr>
            <a:lvl9pPr indent="-292100" lvl="8" marL="4114800" rtl="0" algn="l">
              <a:lnSpc>
                <a:spcPct val="115000"/>
              </a:lnSpc>
              <a:spcBef>
                <a:spcPts val="1600"/>
              </a:spcBef>
              <a:spcAft>
                <a:spcPts val="1600"/>
              </a:spcAft>
              <a:buClr>
                <a:srgbClr val="FFFFFF"/>
              </a:buClr>
              <a:buSzPts val="1000"/>
              <a:buFont typeface="Chivo"/>
              <a:buChar char="■"/>
              <a:defRPr>
                <a:solidFill>
                  <a:srgbClr val="FFFFFF"/>
                </a:solidFill>
                <a:latin typeface="Chivo"/>
                <a:ea typeface="Chivo"/>
                <a:cs typeface="Chivo"/>
                <a:sym typeface="Chivo"/>
              </a:defRPr>
            </a:lvl9pPr>
          </a:lstStyle>
          <a:p/>
        </p:txBody>
      </p:sp>
      <p:pic>
        <p:nvPicPr>
          <p:cNvPr id="91" name="Google Shape;91;p19"/>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column 1 1">
  <p:cSld name="ONE_COLUMN_TEXT_2_1_1">
    <p:bg>
      <p:bgPr>
        <a:solidFill>
          <a:srgbClr val="266782"/>
        </a:solidFill>
      </p:bgPr>
    </p:bg>
    <p:spTree>
      <p:nvGrpSpPr>
        <p:cNvPr id="92" name="Shape 92"/>
        <p:cNvGrpSpPr/>
        <p:nvPr/>
      </p:nvGrpSpPr>
      <p:grpSpPr>
        <a:xfrm>
          <a:off x="0" y="0"/>
          <a:ext cx="0" cy="0"/>
          <a:chOff x="0" y="0"/>
          <a:chExt cx="0" cy="0"/>
        </a:xfrm>
      </p:grpSpPr>
      <p:sp>
        <p:nvSpPr>
          <p:cNvPr id="93" name="Google Shape;93;p20"/>
          <p:cNvSpPr txBox="1"/>
          <p:nvPr>
            <p:ph idx="12" type="sldNum"/>
          </p:nvPr>
        </p:nvSpPr>
        <p:spPr>
          <a:xfrm>
            <a:off x="4297649" y="4714734"/>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sp>
        <p:nvSpPr>
          <p:cNvPr id="94" name="Google Shape;94;p20"/>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Font typeface="Chivo"/>
              <a:buNone/>
              <a:defRPr>
                <a:solidFill>
                  <a:srgbClr val="FFFFFF"/>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95" name="Google Shape;95;p20"/>
          <p:cNvSpPr txBox="1"/>
          <p:nvPr>
            <p:ph idx="1" type="body"/>
          </p:nvPr>
        </p:nvSpPr>
        <p:spPr>
          <a:xfrm>
            <a:off x="4699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b="0" sz="1400">
                <a:solidFill>
                  <a:srgbClr val="FFFFFF"/>
                </a:solidFill>
              </a:defRPr>
            </a:lvl1pPr>
            <a:lvl2pPr indent="-298450" lvl="1" marL="914400" rtl="0" algn="l">
              <a:lnSpc>
                <a:spcPct val="115000"/>
              </a:lnSpc>
              <a:spcBef>
                <a:spcPts val="1600"/>
              </a:spcBef>
              <a:spcAft>
                <a:spcPts val="0"/>
              </a:spcAft>
              <a:buClr>
                <a:srgbClr val="FFFFFF"/>
              </a:buClr>
              <a:buSzPts val="1100"/>
              <a:buChar char="○"/>
              <a:defRPr sz="1100">
                <a:solidFill>
                  <a:srgbClr val="FFFFFF"/>
                </a:solidFill>
              </a:defRPr>
            </a:lvl2pPr>
            <a:lvl3pPr indent="-298450" lvl="2" marL="1371600" rtl="0" algn="l">
              <a:lnSpc>
                <a:spcPct val="115000"/>
              </a:lnSpc>
              <a:spcBef>
                <a:spcPts val="1600"/>
              </a:spcBef>
              <a:spcAft>
                <a:spcPts val="0"/>
              </a:spcAft>
              <a:buClr>
                <a:srgbClr val="FFFFFF"/>
              </a:buClr>
              <a:buSzPts val="1100"/>
              <a:buChar char="■"/>
              <a:defRPr sz="1100">
                <a:solidFill>
                  <a:srgbClr val="FFFFFF"/>
                </a:solidFill>
              </a:defRPr>
            </a:lvl3pPr>
            <a:lvl4pPr indent="-292100" lvl="3" marL="1828800" rtl="0" algn="l">
              <a:lnSpc>
                <a:spcPct val="115000"/>
              </a:lnSpc>
              <a:spcBef>
                <a:spcPts val="1600"/>
              </a:spcBef>
              <a:spcAft>
                <a:spcPts val="0"/>
              </a:spcAft>
              <a:buClr>
                <a:srgbClr val="FFFFFF"/>
              </a:buClr>
              <a:buSzPts val="1000"/>
              <a:buChar char="●"/>
              <a:defRPr>
                <a:solidFill>
                  <a:srgbClr val="FFFFFF"/>
                </a:solidFill>
              </a:defRPr>
            </a:lvl4pPr>
            <a:lvl5pPr indent="-292100" lvl="4" marL="2286000" rtl="0" algn="l">
              <a:lnSpc>
                <a:spcPct val="115000"/>
              </a:lnSpc>
              <a:spcBef>
                <a:spcPts val="1600"/>
              </a:spcBef>
              <a:spcAft>
                <a:spcPts val="0"/>
              </a:spcAft>
              <a:buClr>
                <a:srgbClr val="FFFFFF"/>
              </a:buClr>
              <a:buSzPts val="1000"/>
              <a:buChar char="○"/>
              <a:defRPr>
                <a:solidFill>
                  <a:srgbClr val="FFFFFF"/>
                </a:solidFill>
              </a:defRPr>
            </a:lvl5pPr>
            <a:lvl6pPr indent="-292100" lvl="5" marL="2743200" rtl="0" algn="l">
              <a:lnSpc>
                <a:spcPct val="115000"/>
              </a:lnSpc>
              <a:spcBef>
                <a:spcPts val="1600"/>
              </a:spcBef>
              <a:spcAft>
                <a:spcPts val="0"/>
              </a:spcAft>
              <a:buClr>
                <a:srgbClr val="FFFFFF"/>
              </a:buClr>
              <a:buSzPts val="1000"/>
              <a:buChar char="■"/>
              <a:defRPr>
                <a:solidFill>
                  <a:srgbClr val="FFFFFF"/>
                </a:solidFill>
              </a:defRPr>
            </a:lvl6pPr>
            <a:lvl7pPr indent="-292100" lvl="6" marL="3200400" rtl="0" algn="l">
              <a:lnSpc>
                <a:spcPct val="115000"/>
              </a:lnSpc>
              <a:spcBef>
                <a:spcPts val="1600"/>
              </a:spcBef>
              <a:spcAft>
                <a:spcPts val="0"/>
              </a:spcAft>
              <a:buClr>
                <a:srgbClr val="FFFFFF"/>
              </a:buClr>
              <a:buSzPts val="1000"/>
              <a:buChar char="●"/>
              <a:defRPr>
                <a:solidFill>
                  <a:srgbClr val="FFFFFF"/>
                </a:solidFill>
              </a:defRPr>
            </a:lvl7pPr>
            <a:lvl8pPr indent="-292100" lvl="7" marL="3657600" rtl="0" algn="l">
              <a:lnSpc>
                <a:spcPct val="115000"/>
              </a:lnSpc>
              <a:spcBef>
                <a:spcPts val="1600"/>
              </a:spcBef>
              <a:spcAft>
                <a:spcPts val="0"/>
              </a:spcAft>
              <a:buClr>
                <a:srgbClr val="FFFFFF"/>
              </a:buClr>
              <a:buSzPts val="1000"/>
              <a:buChar char="○"/>
              <a:defRPr>
                <a:solidFill>
                  <a:srgbClr val="FFFFFF"/>
                </a:solidFill>
              </a:defRPr>
            </a:lvl8pPr>
            <a:lvl9pPr indent="-292100" lvl="8" marL="4114800" rtl="0" algn="l">
              <a:lnSpc>
                <a:spcPct val="115000"/>
              </a:lnSpc>
              <a:spcBef>
                <a:spcPts val="1600"/>
              </a:spcBef>
              <a:spcAft>
                <a:spcPts val="1600"/>
              </a:spcAft>
              <a:buClr>
                <a:srgbClr val="FFFFFF"/>
              </a:buClr>
              <a:buSzPts val="1000"/>
              <a:buChar char="■"/>
              <a:defRPr>
                <a:solidFill>
                  <a:srgbClr val="FFFFFF"/>
                </a:solidFill>
              </a:defRPr>
            </a:lvl9pPr>
          </a:lstStyle>
          <a:p/>
        </p:txBody>
      </p:sp>
      <p:sp>
        <p:nvSpPr>
          <p:cNvPr id="96" name="Google Shape;96;p20"/>
          <p:cNvSpPr txBox="1"/>
          <p:nvPr>
            <p:ph idx="2" type="body"/>
          </p:nvPr>
        </p:nvSpPr>
        <p:spPr>
          <a:xfrm>
            <a:off x="45634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Chivo"/>
              <a:buChar char="●"/>
              <a:defRPr b="0" sz="1400">
                <a:solidFill>
                  <a:srgbClr val="FFFFFF"/>
                </a:solidFill>
                <a:latin typeface="Chivo"/>
                <a:ea typeface="Chivo"/>
                <a:cs typeface="Chivo"/>
                <a:sym typeface="Chivo"/>
              </a:defRPr>
            </a:lvl1pPr>
            <a:lvl2pPr indent="-298450" lvl="1" marL="914400" rtl="0" algn="l">
              <a:lnSpc>
                <a:spcPct val="115000"/>
              </a:lnSpc>
              <a:spcBef>
                <a:spcPts val="1600"/>
              </a:spcBef>
              <a:spcAft>
                <a:spcPts val="0"/>
              </a:spcAft>
              <a:buClr>
                <a:srgbClr val="FFFFFF"/>
              </a:buClr>
              <a:buSzPts val="1100"/>
              <a:buFont typeface="Chivo"/>
              <a:buChar char="○"/>
              <a:defRPr sz="1100">
                <a:solidFill>
                  <a:srgbClr val="FFFFFF"/>
                </a:solidFill>
                <a:latin typeface="Chivo"/>
                <a:ea typeface="Chivo"/>
                <a:cs typeface="Chivo"/>
                <a:sym typeface="Chivo"/>
              </a:defRPr>
            </a:lvl2pPr>
            <a:lvl3pPr indent="-298450" lvl="2" marL="1371600" rtl="0" algn="l">
              <a:lnSpc>
                <a:spcPct val="115000"/>
              </a:lnSpc>
              <a:spcBef>
                <a:spcPts val="1600"/>
              </a:spcBef>
              <a:spcAft>
                <a:spcPts val="0"/>
              </a:spcAft>
              <a:buClr>
                <a:srgbClr val="FFFFFF"/>
              </a:buClr>
              <a:buSzPts val="1100"/>
              <a:buFont typeface="Chivo Light"/>
              <a:buChar char="■"/>
              <a:defRPr sz="1100">
                <a:solidFill>
                  <a:srgbClr val="FFFFFF"/>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4pPr>
            <a:lvl5pPr indent="-292100" lvl="4" marL="22860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5pPr>
            <a:lvl6pPr indent="-292100" lvl="5" marL="27432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6pPr>
            <a:lvl7pPr indent="-292100" lvl="6" marL="3200400" rtl="0" algn="l">
              <a:lnSpc>
                <a:spcPct val="115000"/>
              </a:lnSpc>
              <a:spcBef>
                <a:spcPts val="1600"/>
              </a:spcBef>
              <a:spcAft>
                <a:spcPts val="0"/>
              </a:spcAft>
              <a:buClr>
                <a:srgbClr val="FFFFFF"/>
              </a:buClr>
              <a:buSzPts val="1000"/>
              <a:buFont typeface="Chivo Light"/>
              <a:buChar char="●"/>
              <a:defRPr>
                <a:solidFill>
                  <a:srgbClr val="FFFFFF"/>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8pPr>
            <a:lvl9pPr indent="-292100" lvl="8" marL="4114800" rtl="0" algn="l">
              <a:lnSpc>
                <a:spcPct val="115000"/>
              </a:lnSpc>
              <a:spcBef>
                <a:spcPts val="1600"/>
              </a:spcBef>
              <a:spcAft>
                <a:spcPts val="1600"/>
              </a:spcAft>
              <a:buClr>
                <a:srgbClr val="FFFFFF"/>
              </a:buClr>
              <a:buSzPts val="1000"/>
              <a:buFont typeface="Chivo"/>
              <a:buChar char="■"/>
              <a:defRPr>
                <a:solidFill>
                  <a:srgbClr val="FFFFFF"/>
                </a:solidFill>
                <a:latin typeface="Chivo"/>
                <a:ea typeface="Chivo"/>
                <a:cs typeface="Chivo"/>
                <a:sym typeface="Chiv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2">
  <p:cSld name="CUSTOM_2_1">
    <p:bg>
      <p:bgPr>
        <a:solidFill>
          <a:srgbClr val="266782"/>
        </a:solidFill>
      </p:bgPr>
    </p:bg>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
        <p:nvSpPr>
          <p:cNvPr id="15" name="Google Shape;15;p3"/>
          <p:cNvSpPr txBox="1"/>
          <p:nvPr>
            <p:ph idx="1" type="body"/>
          </p:nvPr>
        </p:nvSpPr>
        <p:spPr>
          <a:xfrm>
            <a:off x="401200" y="1632175"/>
            <a:ext cx="3713700" cy="1950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AutoNum type="arabicPeriod"/>
              <a:defRPr>
                <a:solidFill>
                  <a:srgbClr val="FFFFFF"/>
                </a:solidFill>
              </a:defRPr>
            </a:lvl1pPr>
            <a:lvl2pPr indent="-317500" lvl="1" marL="914400" rtl="0" algn="l">
              <a:lnSpc>
                <a:spcPct val="115000"/>
              </a:lnSpc>
              <a:spcBef>
                <a:spcPts val="1600"/>
              </a:spcBef>
              <a:spcAft>
                <a:spcPts val="0"/>
              </a:spcAft>
              <a:buClr>
                <a:srgbClr val="FFFFFF"/>
              </a:buClr>
              <a:buSzPts val="1400"/>
              <a:buAutoNum type="alphaLcPeriod"/>
              <a:defRPr>
                <a:solidFill>
                  <a:srgbClr val="FFFFFF"/>
                </a:solidFill>
              </a:defRPr>
            </a:lvl2pPr>
            <a:lvl3pPr indent="-317500" lvl="2" marL="1371600" rtl="0" algn="l">
              <a:lnSpc>
                <a:spcPct val="115000"/>
              </a:lnSpc>
              <a:spcBef>
                <a:spcPts val="1600"/>
              </a:spcBef>
              <a:spcAft>
                <a:spcPts val="0"/>
              </a:spcAft>
              <a:buClr>
                <a:srgbClr val="FFFFFF"/>
              </a:buClr>
              <a:buSzPts val="1400"/>
              <a:buAutoNum type="romanLcPeriod"/>
              <a:defRPr>
                <a:solidFill>
                  <a:srgbClr val="FFFFFF"/>
                </a:solidFill>
              </a:defRPr>
            </a:lvl3pPr>
            <a:lvl4pPr indent="-292100" lvl="3" marL="1828800" rtl="0" algn="l">
              <a:lnSpc>
                <a:spcPct val="115000"/>
              </a:lnSpc>
              <a:spcBef>
                <a:spcPts val="1600"/>
              </a:spcBef>
              <a:spcAft>
                <a:spcPts val="0"/>
              </a:spcAft>
              <a:buClr>
                <a:srgbClr val="FFFFFF"/>
              </a:buClr>
              <a:buSzPts val="1000"/>
              <a:buAutoNum type="arabicPeriod"/>
              <a:defRPr>
                <a:solidFill>
                  <a:srgbClr val="FFFFFF"/>
                </a:solidFill>
              </a:defRPr>
            </a:lvl4pPr>
            <a:lvl5pPr indent="-292100" lvl="4" marL="2286000" rtl="0" algn="l">
              <a:lnSpc>
                <a:spcPct val="115000"/>
              </a:lnSpc>
              <a:spcBef>
                <a:spcPts val="1600"/>
              </a:spcBef>
              <a:spcAft>
                <a:spcPts val="0"/>
              </a:spcAft>
              <a:buClr>
                <a:srgbClr val="FFFFFF"/>
              </a:buClr>
              <a:buSzPts val="1000"/>
              <a:buAutoNum type="alphaLcPeriod"/>
              <a:defRPr>
                <a:solidFill>
                  <a:srgbClr val="FFFFFF"/>
                </a:solidFill>
              </a:defRPr>
            </a:lvl5pPr>
            <a:lvl6pPr indent="-292100" lvl="5" marL="2743200" rtl="0" algn="l">
              <a:lnSpc>
                <a:spcPct val="115000"/>
              </a:lnSpc>
              <a:spcBef>
                <a:spcPts val="1600"/>
              </a:spcBef>
              <a:spcAft>
                <a:spcPts val="0"/>
              </a:spcAft>
              <a:buClr>
                <a:srgbClr val="FFFFFF"/>
              </a:buClr>
              <a:buSzPts val="1000"/>
              <a:buAutoNum type="romanLcPeriod"/>
              <a:defRPr>
                <a:solidFill>
                  <a:srgbClr val="FFFFFF"/>
                </a:solidFill>
              </a:defRPr>
            </a:lvl6pPr>
            <a:lvl7pPr indent="-292100" lvl="6" marL="3200400" rtl="0" algn="l">
              <a:lnSpc>
                <a:spcPct val="115000"/>
              </a:lnSpc>
              <a:spcBef>
                <a:spcPts val="1600"/>
              </a:spcBef>
              <a:spcAft>
                <a:spcPts val="0"/>
              </a:spcAft>
              <a:buClr>
                <a:srgbClr val="FFFFFF"/>
              </a:buClr>
              <a:buSzPts val="1000"/>
              <a:buAutoNum type="arabicPeriod"/>
              <a:defRPr>
                <a:solidFill>
                  <a:srgbClr val="FFFFFF"/>
                </a:solidFill>
              </a:defRPr>
            </a:lvl7pPr>
            <a:lvl8pPr indent="-292100" lvl="7" marL="3657600" rtl="0" algn="l">
              <a:lnSpc>
                <a:spcPct val="115000"/>
              </a:lnSpc>
              <a:spcBef>
                <a:spcPts val="1600"/>
              </a:spcBef>
              <a:spcAft>
                <a:spcPts val="0"/>
              </a:spcAft>
              <a:buClr>
                <a:srgbClr val="FFFFFF"/>
              </a:buClr>
              <a:buSzPts val="1000"/>
              <a:buAutoNum type="alphaLcPeriod"/>
              <a:defRPr>
                <a:solidFill>
                  <a:srgbClr val="FFFFFF"/>
                </a:solidFill>
              </a:defRPr>
            </a:lvl8pPr>
            <a:lvl9pPr indent="-292100" lvl="8" marL="4114800" rtl="0" algn="l">
              <a:lnSpc>
                <a:spcPct val="115000"/>
              </a:lnSpc>
              <a:spcBef>
                <a:spcPts val="1600"/>
              </a:spcBef>
              <a:spcAft>
                <a:spcPts val="1600"/>
              </a:spcAft>
              <a:buClr>
                <a:srgbClr val="FFFFFF"/>
              </a:buClr>
              <a:buSzPts val="1000"/>
              <a:buAutoNum type="romanLcPeriod"/>
              <a:defRPr>
                <a:solidFill>
                  <a:srgbClr val="FFFFFF"/>
                </a:solidFill>
              </a:defRPr>
            </a:lvl9pPr>
          </a:lstStyle>
          <a:p/>
        </p:txBody>
      </p:sp>
      <p:sp>
        <p:nvSpPr>
          <p:cNvPr id="16" name="Google Shape;16;p3"/>
          <p:cNvSpPr txBox="1"/>
          <p:nvPr>
            <p:ph idx="2" type="body"/>
          </p:nvPr>
        </p:nvSpPr>
        <p:spPr>
          <a:xfrm>
            <a:off x="5430300" y="1632175"/>
            <a:ext cx="3713700" cy="1950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AutoNum type="arabicPeriod"/>
              <a:defRPr>
                <a:solidFill>
                  <a:srgbClr val="FFFFFF"/>
                </a:solidFill>
              </a:defRPr>
            </a:lvl1pPr>
            <a:lvl2pPr indent="-317500" lvl="1" marL="914400" rtl="0" algn="l">
              <a:lnSpc>
                <a:spcPct val="115000"/>
              </a:lnSpc>
              <a:spcBef>
                <a:spcPts val="1600"/>
              </a:spcBef>
              <a:spcAft>
                <a:spcPts val="0"/>
              </a:spcAft>
              <a:buClr>
                <a:srgbClr val="FFFFFF"/>
              </a:buClr>
              <a:buSzPts val="1400"/>
              <a:buAutoNum type="alphaLcPeriod"/>
              <a:defRPr>
                <a:solidFill>
                  <a:srgbClr val="FFFFFF"/>
                </a:solidFill>
              </a:defRPr>
            </a:lvl2pPr>
            <a:lvl3pPr indent="-317500" lvl="2" marL="1371600" rtl="0" algn="l">
              <a:lnSpc>
                <a:spcPct val="115000"/>
              </a:lnSpc>
              <a:spcBef>
                <a:spcPts val="1600"/>
              </a:spcBef>
              <a:spcAft>
                <a:spcPts val="0"/>
              </a:spcAft>
              <a:buClr>
                <a:srgbClr val="FFFFFF"/>
              </a:buClr>
              <a:buSzPts val="1400"/>
              <a:buAutoNum type="romanLcPeriod"/>
              <a:defRPr>
                <a:solidFill>
                  <a:srgbClr val="FFFFFF"/>
                </a:solidFill>
              </a:defRPr>
            </a:lvl3pPr>
            <a:lvl4pPr indent="-292100" lvl="3" marL="1828800" rtl="0" algn="l">
              <a:lnSpc>
                <a:spcPct val="115000"/>
              </a:lnSpc>
              <a:spcBef>
                <a:spcPts val="1600"/>
              </a:spcBef>
              <a:spcAft>
                <a:spcPts val="0"/>
              </a:spcAft>
              <a:buClr>
                <a:srgbClr val="FFFFFF"/>
              </a:buClr>
              <a:buSzPts val="1000"/>
              <a:buAutoNum type="arabicPeriod"/>
              <a:defRPr>
                <a:solidFill>
                  <a:srgbClr val="FFFFFF"/>
                </a:solidFill>
              </a:defRPr>
            </a:lvl4pPr>
            <a:lvl5pPr indent="-292100" lvl="4" marL="2286000" rtl="0" algn="l">
              <a:lnSpc>
                <a:spcPct val="115000"/>
              </a:lnSpc>
              <a:spcBef>
                <a:spcPts val="1600"/>
              </a:spcBef>
              <a:spcAft>
                <a:spcPts val="0"/>
              </a:spcAft>
              <a:buClr>
                <a:srgbClr val="FFFFFF"/>
              </a:buClr>
              <a:buSzPts val="1000"/>
              <a:buAutoNum type="alphaLcPeriod"/>
              <a:defRPr>
                <a:solidFill>
                  <a:srgbClr val="FFFFFF"/>
                </a:solidFill>
              </a:defRPr>
            </a:lvl5pPr>
            <a:lvl6pPr indent="-292100" lvl="5" marL="2743200" rtl="0" algn="l">
              <a:lnSpc>
                <a:spcPct val="115000"/>
              </a:lnSpc>
              <a:spcBef>
                <a:spcPts val="1600"/>
              </a:spcBef>
              <a:spcAft>
                <a:spcPts val="0"/>
              </a:spcAft>
              <a:buClr>
                <a:srgbClr val="FFFFFF"/>
              </a:buClr>
              <a:buSzPts val="1000"/>
              <a:buAutoNum type="romanLcPeriod"/>
              <a:defRPr>
                <a:solidFill>
                  <a:srgbClr val="FFFFFF"/>
                </a:solidFill>
              </a:defRPr>
            </a:lvl6pPr>
            <a:lvl7pPr indent="-292100" lvl="6" marL="3200400" rtl="0" algn="l">
              <a:lnSpc>
                <a:spcPct val="115000"/>
              </a:lnSpc>
              <a:spcBef>
                <a:spcPts val="1600"/>
              </a:spcBef>
              <a:spcAft>
                <a:spcPts val="0"/>
              </a:spcAft>
              <a:buClr>
                <a:srgbClr val="FFFFFF"/>
              </a:buClr>
              <a:buSzPts val="1000"/>
              <a:buAutoNum type="arabicPeriod"/>
              <a:defRPr>
                <a:solidFill>
                  <a:srgbClr val="FFFFFF"/>
                </a:solidFill>
              </a:defRPr>
            </a:lvl7pPr>
            <a:lvl8pPr indent="-292100" lvl="7" marL="3657600" rtl="0" algn="l">
              <a:lnSpc>
                <a:spcPct val="115000"/>
              </a:lnSpc>
              <a:spcBef>
                <a:spcPts val="1600"/>
              </a:spcBef>
              <a:spcAft>
                <a:spcPts val="0"/>
              </a:spcAft>
              <a:buClr>
                <a:srgbClr val="FFFFFF"/>
              </a:buClr>
              <a:buSzPts val="1000"/>
              <a:buAutoNum type="alphaLcPeriod"/>
              <a:defRPr>
                <a:solidFill>
                  <a:srgbClr val="FFFFFF"/>
                </a:solidFill>
              </a:defRPr>
            </a:lvl8pPr>
            <a:lvl9pPr indent="-292100" lvl="8" marL="4114800" rtl="0" algn="l">
              <a:lnSpc>
                <a:spcPct val="115000"/>
              </a:lnSpc>
              <a:spcBef>
                <a:spcPts val="1600"/>
              </a:spcBef>
              <a:spcAft>
                <a:spcPts val="1600"/>
              </a:spcAft>
              <a:buClr>
                <a:srgbClr val="FFFFFF"/>
              </a:buClr>
              <a:buSzPts val="1000"/>
              <a:buAutoNum type="romanLcPeriod"/>
              <a:defRPr>
                <a:solidFill>
                  <a:srgbClr val="FFFFFF"/>
                </a:solidFill>
              </a:defRPr>
            </a:lvl9pPr>
          </a:lstStyle>
          <a:p/>
        </p:txBody>
      </p:sp>
      <p:sp>
        <p:nvSpPr>
          <p:cNvPr id="17" name="Google Shape;17;p3"/>
          <p:cNvSpPr txBox="1"/>
          <p:nvPr>
            <p:ph type="title"/>
          </p:nvPr>
        </p:nvSpPr>
        <p:spPr>
          <a:xfrm>
            <a:off x="284725" y="262800"/>
            <a:ext cx="6265200" cy="747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ndard copy 2 1">
  <p:cSld name="Standard copy 2_1">
    <p:spTree>
      <p:nvGrpSpPr>
        <p:cNvPr id="97" name="Shape 97"/>
        <p:cNvGrpSpPr/>
        <p:nvPr/>
      </p:nvGrpSpPr>
      <p:grpSpPr>
        <a:xfrm>
          <a:off x="0" y="0"/>
          <a:ext cx="0" cy="0"/>
          <a:chOff x="0" y="0"/>
          <a:chExt cx="0" cy="0"/>
        </a:xfrm>
      </p:grpSpPr>
      <p:sp>
        <p:nvSpPr>
          <p:cNvPr id="98" name="Google Shape;98;p21"/>
          <p:cNvSpPr txBox="1"/>
          <p:nvPr>
            <p:ph idx="12" type="sldNum"/>
          </p:nvPr>
        </p:nvSpPr>
        <p:spPr>
          <a:xfrm>
            <a:off x="8877521" y="4929188"/>
            <a:ext cx="138300" cy="142800"/>
          </a:xfrm>
          <a:prstGeom prst="rect">
            <a:avLst/>
          </a:prstGeom>
          <a:noFill/>
          <a:ln>
            <a:noFill/>
          </a:ln>
        </p:spPr>
        <p:txBody>
          <a:bodyPr anchorCtr="0" anchor="b" bIns="19050" lIns="19050" spcFirstLastPara="1" rIns="19050" wrap="square" tIns="19050">
            <a:noAutofit/>
          </a:bodyPr>
          <a:lstStyle>
            <a:lvl1pPr indent="0" lvl="0"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FFFFFF"/>
              </a:buClr>
              <a:buSzPts val="700"/>
              <a:buFont typeface="Helvetica Neue"/>
              <a:buNone/>
              <a:defRPr b="1" i="0" sz="700" u="none" cap="none" strike="noStrike">
                <a:solidFill>
                  <a:srgbClr val="FFFFFF"/>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Chivo"/>
              <a:ea typeface="Chivo"/>
              <a:cs typeface="Chivo"/>
              <a:sym typeface="Chivo"/>
            </a:endParaRPr>
          </a:p>
        </p:txBody>
      </p:sp>
      <p:pic>
        <p:nvPicPr>
          <p:cNvPr id="99" name="Google Shape;99;p21"/>
          <p:cNvPicPr preferRelativeResize="0"/>
          <p:nvPr/>
        </p:nvPicPr>
        <p:blipFill rotWithShape="1">
          <a:blip r:embed="rId2">
            <a:alphaModFix/>
          </a:blip>
          <a:srcRect b="0" l="0" r="0" t="0"/>
          <a:stretch/>
        </p:blipFill>
        <p:spPr>
          <a:xfrm>
            <a:off x="0" y="-649800"/>
            <a:ext cx="9144000" cy="5916702"/>
          </a:xfrm>
          <a:prstGeom prst="rect">
            <a:avLst/>
          </a:prstGeom>
          <a:noFill/>
          <a:ln>
            <a:noFill/>
          </a:ln>
          <a:effectLst>
            <a:outerShdw blurRad="57150" rotWithShape="0" algn="bl" dir="5400000" dist="19050">
              <a:srgbClr val="000000">
                <a:alpha val="49800"/>
              </a:srgbClr>
            </a:outerShdw>
          </a:effectLst>
        </p:spPr>
      </p:pic>
      <p:sp>
        <p:nvSpPr>
          <p:cNvPr id="100" name="Google Shape;100;p21"/>
          <p:cNvSpPr txBox="1"/>
          <p:nvPr/>
        </p:nvSpPr>
        <p:spPr>
          <a:xfrm>
            <a:off x="3878100" y="2039300"/>
            <a:ext cx="4797300" cy="190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rgbClr val="000000"/>
              </a:solidFill>
              <a:latin typeface="Chivo"/>
              <a:ea typeface="Chivo"/>
              <a:cs typeface="Chivo"/>
              <a:sym typeface="Chivo"/>
            </a:endParaRPr>
          </a:p>
        </p:txBody>
      </p:sp>
      <p:sp>
        <p:nvSpPr>
          <p:cNvPr id="101" name="Google Shape;101;p21"/>
          <p:cNvSpPr txBox="1"/>
          <p:nvPr/>
        </p:nvSpPr>
        <p:spPr>
          <a:xfrm>
            <a:off x="397417" y="267725"/>
            <a:ext cx="6363300" cy="37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Chivo"/>
              <a:ea typeface="Chivo"/>
              <a:cs typeface="Chivo"/>
              <a:sym typeface="Chivo"/>
            </a:endParaRPr>
          </a:p>
        </p:txBody>
      </p:sp>
      <p:sp>
        <p:nvSpPr>
          <p:cNvPr id="102" name="Google Shape;102;p21"/>
          <p:cNvSpPr txBox="1"/>
          <p:nvPr/>
        </p:nvSpPr>
        <p:spPr>
          <a:xfrm>
            <a:off x="3909475" y="4485100"/>
            <a:ext cx="6363300" cy="322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hivo"/>
              <a:ea typeface="Chivo"/>
              <a:cs typeface="Chivo"/>
              <a:sym typeface="Chiv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1">
  <p:cSld name="CUSTOM_2">
    <p:bg>
      <p:bgPr>
        <a:solidFill>
          <a:srgbClr val="55C7B5"/>
        </a:solidFill>
      </p:bgPr>
    </p:bg>
    <p:spTree>
      <p:nvGrpSpPr>
        <p:cNvPr id="103" name="Shape 103"/>
        <p:cNvGrpSpPr/>
        <p:nvPr/>
      </p:nvGrpSpPr>
      <p:grpSpPr>
        <a:xfrm>
          <a:off x="0" y="0"/>
          <a:ext cx="0" cy="0"/>
          <a:chOff x="0" y="0"/>
          <a:chExt cx="0" cy="0"/>
        </a:xfrm>
      </p:grpSpPr>
      <p:pic>
        <p:nvPicPr>
          <p:cNvPr id="104" name="Google Shape;104;p22"/>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
        <p:nvSpPr>
          <p:cNvPr id="105" name="Google Shape;105;p22"/>
          <p:cNvSpPr txBox="1"/>
          <p:nvPr>
            <p:ph idx="1" type="body"/>
          </p:nvPr>
        </p:nvSpPr>
        <p:spPr>
          <a:xfrm>
            <a:off x="401200" y="1632175"/>
            <a:ext cx="3713700" cy="1950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AutoNum type="arabicPeriod"/>
              <a:defRPr>
                <a:solidFill>
                  <a:srgbClr val="FFFFFF"/>
                </a:solidFill>
              </a:defRPr>
            </a:lvl1pPr>
            <a:lvl2pPr indent="-317500" lvl="1" marL="914400" rtl="0" algn="l">
              <a:lnSpc>
                <a:spcPct val="115000"/>
              </a:lnSpc>
              <a:spcBef>
                <a:spcPts val="1600"/>
              </a:spcBef>
              <a:spcAft>
                <a:spcPts val="0"/>
              </a:spcAft>
              <a:buClr>
                <a:srgbClr val="FFFFFF"/>
              </a:buClr>
              <a:buSzPts val="1400"/>
              <a:buAutoNum type="alphaLcPeriod"/>
              <a:defRPr>
                <a:solidFill>
                  <a:srgbClr val="FFFFFF"/>
                </a:solidFill>
              </a:defRPr>
            </a:lvl2pPr>
            <a:lvl3pPr indent="-317500" lvl="2" marL="1371600" rtl="0" algn="l">
              <a:lnSpc>
                <a:spcPct val="115000"/>
              </a:lnSpc>
              <a:spcBef>
                <a:spcPts val="1600"/>
              </a:spcBef>
              <a:spcAft>
                <a:spcPts val="0"/>
              </a:spcAft>
              <a:buClr>
                <a:srgbClr val="FFFFFF"/>
              </a:buClr>
              <a:buSzPts val="1400"/>
              <a:buAutoNum type="romanLcPeriod"/>
              <a:defRPr>
                <a:solidFill>
                  <a:srgbClr val="FFFFFF"/>
                </a:solidFill>
              </a:defRPr>
            </a:lvl3pPr>
            <a:lvl4pPr indent="-292100" lvl="3" marL="1828800" rtl="0" algn="l">
              <a:lnSpc>
                <a:spcPct val="115000"/>
              </a:lnSpc>
              <a:spcBef>
                <a:spcPts val="1600"/>
              </a:spcBef>
              <a:spcAft>
                <a:spcPts val="0"/>
              </a:spcAft>
              <a:buClr>
                <a:srgbClr val="FFFFFF"/>
              </a:buClr>
              <a:buSzPts val="1000"/>
              <a:buAutoNum type="arabicPeriod"/>
              <a:defRPr>
                <a:solidFill>
                  <a:srgbClr val="FFFFFF"/>
                </a:solidFill>
              </a:defRPr>
            </a:lvl4pPr>
            <a:lvl5pPr indent="-292100" lvl="4" marL="2286000" rtl="0" algn="l">
              <a:lnSpc>
                <a:spcPct val="115000"/>
              </a:lnSpc>
              <a:spcBef>
                <a:spcPts val="1600"/>
              </a:spcBef>
              <a:spcAft>
                <a:spcPts val="0"/>
              </a:spcAft>
              <a:buClr>
                <a:srgbClr val="FFFFFF"/>
              </a:buClr>
              <a:buSzPts val="1000"/>
              <a:buAutoNum type="alphaLcPeriod"/>
              <a:defRPr>
                <a:solidFill>
                  <a:srgbClr val="FFFFFF"/>
                </a:solidFill>
              </a:defRPr>
            </a:lvl5pPr>
            <a:lvl6pPr indent="-292100" lvl="5" marL="2743200" rtl="0" algn="l">
              <a:lnSpc>
                <a:spcPct val="115000"/>
              </a:lnSpc>
              <a:spcBef>
                <a:spcPts val="1600"/>
              </a:spcBef>
              <a:spcAft>
                <a:spcPts val="0"/>
              </a:spcAft>
              <a:buClr>
                <a:srgbClr val="FFFFFF"/>
              </a:buClr>
              <a:buSzPts val="1000"/>
              <a:buAutoNum type="romanLcPeriod"/>
              <a:defRPr>
                <a:solidFill>
                  <a:srgbClr val="FFFFFF"/>
                </a:solidFill>
              </a:defRPr>
            </a:lvl6pPr>
            <a:lvl7pPr indent="-292100" lvl="6" marL="3200400" rtl="0" algn="l">
              <a:lnSpc>
                <a:spcPct val="115000"/>
              </a:lnSpc>
              <a:spcBef>
                <a:spcPts val="1600"/>
              </a:spcBef>
              <a:spcAft>
                <a:spcPts val="0"/>
              </a:spcAft>
              <a:buClr>
                <a:srgbClr val="FFFFFF"/>
              </a:buClr>
              <a:buSzPts val="1000"/>
              <a:buAutoNum type="arabicPeriod"/>
              <a:defRPr>
                <a:solidFill>
                  <a:srgbClr val="FFFFFF"/>
                </a:solidFill>
              </a:defRPr>
            </a:lvl7pPr>
            <a:lvl8pPr indent="-292100" lvl="7" marL="3657600" rtl="0" algn="l">
              <a:lnSpc>
                <a:spcPct val="115000"/>
              </a:lnSpc>
              <a:spcBef>
                <a:spcPts val="1600"/>
              </a:spcBef>
              <a:spcAft>
                <a:spcPts val="0"/>
              </a:spcAft>
              <a:buClr>
                <a:srgbClr val="FFFFFF"/>
              </a:buClr>
              <a:buSzPts val="1000"/>
              <a:buAutoNum type="alphaLcPeriod"/>
              <a:defRPr>
                <a:solidFill>
                  <a:srgbClr val="FFFFFF"/>
                </a:solidFill>
              </a:defRPr>
            </a:lvl8pPr>
            <a:lvl9pPr indent="-292100" lvl="8" marL="4114800" rtl="0" algn="l">
              <a:lnSpc>
                <a:spcPct val="115000"/>
              </a:lnSpc>
              <a:spcBef>
                <a:spcPts val="1600"/>
              </a:spcBef>
              <a:spcAft>
                <a:spcPts val="1600"/>
              </a:spcAft>
              <a:buClr>
                <a:srgbClr val="FFFFFF"/>
              </a:buClr>
              <a:buSzPts val="1000"/>
              <a:buAutoNum type="romanLcPeriod"/>
              <a:defRPr>
                <a:solidFill>
                  <a:srgbClr val="FFFFFF"/>
                </a:solidFill>
              </a:defRPr>
            </a:lvl9pPr>
          </a:lstStyle>
          <a:p/>
        </p:txBody>
      </p:sp>
      <p:sp>
        <p:nvSpPr>
          <p:cNvPr id="106" name="Google Shape;106;p22"/>
          <p:cNvSpPr txBox="1"/>
          <p:nvPr>
            <p:ph idx="2" type="body"/>
          </p:nvPr>
        </p:nvSpPr>
        <p:spPr>
          <a:xfrm>
            <a:off x="5430300" y="1632175"/>
            <a:ext cx="3713700" cy="1950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AutoNum type="arabicPeriod"/>
              <a:defRPr>
                <a:solidFill>
                  <a:srgbClr val="FFFFFF"/>
                </a:solidFill>
              </a:defRPr>
            </a:lvl1pPr>
            <a:lvl2pPr indent="-317500" lvl="1" marL="914400" rtl="0" algn="l">
              <a:lnSpc>
                <a:spcPct val="115000"/>
              </a:lnSpc>
              <a:spcBef>
                <a:spcPts val="1600"/>
              </a:spcBef>
              <a:spcAft>
                <a:spcPts val="0"/>
              </a:spcAft>
              <a:buClr>
                <a:srgbClr val="FFFFFF"/>
              </a:buClr>
              <a:buSzPts val="1400"/>
              <a:buAutoNum type="alphaLcPeriod"/>
              <a:defRPr>
                <a:solidFill>
                  <a:srgbClr val="FFFFFF"/>
                </a:solidFill>
              </a:defRPr>
            </a:lvl2pPr>
            <a:lvl3pPr indent="-317500" lvl="2" marL="1371600" rtl="0" algn="l">
              <a:lnSpc>
                <a:spcPct val="115000"/>
              </a:lnSpc>
              <a:spcBef>
                <a:spcPts val="1600"/>
              </a:spcBef>
              <a:spcAft>
                <a:spcPts val="0"/>
              </a:spcAft>
              <a:buClr>
                <a:srgbClr val="FFFFFF"/>
              </a:buClr>
              <a:buSzPts val="1400"/>
              <a:buAutoNum type="romanLcPeriod"/>
              <a:defRPr>
                <a:solidFill>
                  <a:srgbClr val="FFFFFF"/>
                </a:solidFill>
              </a:defRPr>
            </a:lvl3pPr>
            <a:lvl4pPr indent="-292100" lvl="3" marL="1828800" rtl="0" algn="l">
              <a:lnSpc>
                <a:spcPct val="115000"/>
              </a:lnSpc>
              <a:spcBef>
                <a:spcPts val="1600"/>
              </a:spcBef>
              <a:spcAft>
                <a:spcPts val="0"/>
              </a:spcAft>
              <a:buClr>
                <a:srgbClr val="FFFFFF"/>
              </a:buClr>
              <a:buSzPts val="1000"/>
              <a:buAutoNum type="arabicPeriod"/>
              <a:defRPr>
                <a:solidFill>
                  <a:srgbClr val="FFFFFF"/>
                </a:solidFill>
              </a:defRPr>
            </a:lvl4pPr>
            <a:lvl5pPr indent="-292100" lvl="4" marL="2286000" rtl="0" algn="l">
              <a:lnSpc>
                <a:spcPct val="115000"/>
              </a:lnSpc>
              <a:spcBef>
                <a:spcPts val="1600"/>
              </a:spcBef>
              <a:spcAft>
                <a:spcPts val="0"/>
              </a:spcAft>
              <a:buClr>
                <a:srgbClr val="FFFFFF"/>
              </a:buClr>
              <a:buSzPts val="1000"/>
              <a:buAutoNum type="alphaLcPeriod"/>
              <a:defRPr>
                <a:solidFill>
                  <a:srgbClr val="FFFFFF"/>
                </a:solidFill>
              </a:defRPr>
            </a:lvl5pPr>
            <a:lvl6pPr indent="-292100" lvl="5" marL="2743200" rtl="0" algn="l">
              <a:lnSpc>
                <a:spcPct val="115000"/>
              </a:lnSpc>
              <a:spcBef>
                <a:spcPts val="1600"/>
              </a:spcBef>
              <a:spcAft>
                <a:spcPts val="0"/>
              </a:spcAft>
              <a:buClr>
                <a:srgbClr val="FFFFFF"/>
              </a:buClr>
              <a:buSzPts val="1000"/>
              <a:buAutoNum type="romanLcPeriod"/>
              <a:defRPr>
                <a:solidFill>
                  <a:srgbClr val="FFFFFF"/>
                </a:solidFill>
              </a:defRPr>
            </a:lvl6pPr>
            <a:lvl7pPr indent="-292100" lvl="6" marL="3200400" rtl="0" algn="l">
              <a:lnSpc>
                <a:spcPct val="115000"/>
              </a:lnSpc>
              <a:spcBef>
                <a:spcPts val="1600"/>
              </a:spcBef>
              <a:spcAft>
                <a:spcPts val="0"/>
              </a:spcAft>
              <a:buClr>
                <a:srgbClr val="FFFFFF"/>
              </a:buClr>
              <a:buSzPts val="1000"/>
              <a:buAutoNum type="arabicPeriod"/>
              <a:defRPr>
                <a:solidFill>
                  <a:srgbClr val="FFFFFF"/>
                </a:solidFill>
              </a:defRPr>
            </a:lvl7pPr>
            <a:lvl8pPr indent="-292100" lvl="7" marL="3657600" rtl="0" algn="l">
              <a:lnSpc>
                <a:spcPct val="115000"/>
              </a:lnSpc>
              <a:spcBef>
                <a:spcPts val="1600"/>
              </a:spcBef>
              <a:spcAft>
                <a:spcPts val="0"/>
              </a:spcAft>
              <a:buClr>
                <a:srgbClr val="FFFFFF"/>
              </a:buClr>
              <a:buSzPts val="1000"/>
              <a:buAutoNum type="alphaLcPeriod"/>
              <a:defRPr>
                <a:solidFill>
                  <a:srgbClr val="FFFFFF"/>
                </a:solidFill>
              </a:defRPr>
            </a:lvl8pPr>
            <a:lvl9pPr indent="-292100" lvl="8" marL="4114800" rtl="0" algn="l">
              <a:lnSpc>
                <a:spcPct val="115000"/>
              </a:lnSpc>
              <a:spcBef>
                <a:spcPts val="1600"/>
              </a:spcBef>
              <a:spcAft>
                <a:spcPts val="1600"/>
              </a:spcAft>
              <a:buClr>
                <a:srgbClr val="FFFFFF"/>
              </a:buClr>
              <a:buSzPts val="1000"/>
              <a:buAutoNum type="romanLcPeriod"/>
              <a:defRPr>
                <a:solidFill>
                  <a:srgbClr val="FFFFFF"/>
                </a:solidFill>
              </a:defRPr>
            </a:lvl9pPr>
          </a:lstStyle>
          <a:p/>
        </p:txBody>
      </p:sp>
      <p:sp>
        <p:nvSpPr>
          <p:cNvPr id="107" name="Google Shape;107;p22"/>
          <p:cNvSpPr txBox="1"/>
          <p:nvPr>
            <p:ph type="title"/>
          </p:nvPr>
        </p:nvSpPr>
        <p:spPr>
          <a:xfrm>
            <a:off x="284725" y="262800"/>
            <a:ext cx="6265200" cy="747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3">
  <p:cSld name="CUSTOM_2_1_1">
    <p:bg>
      <p:bgPr>
        <a:solidFill>
          <a:srgbClr val="FB7660"/>
        </a:solidFill>
      </p:bgPr>
    </p:bg>
    <p:spTree>
      <p:nvGrpSpPr>
        <p:cNvPr id="108" name="Shape 108"/>
        <p:cNvGrpSpPr/>
        <p:nvPr/>
      </p:nvGrpSpPr>
      <p:grpSpPr>
        <a:xfrm>
          <a:off x="0" y="0"/>
          <a:ext cx="0" cy="0"/>
          <a:chOff x="0" y="0"/>
          <a:chExt cx="0" cy="0"/>
        </a:xfrm>
      </p:grpSpPr>
      <p:pic>
        <p:nvPicPr>
          <p:cNvPr id="109" name="Google Shape;109;p23"/>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
        <p:nvSpPr>
          <p:cNvPr id="110" name="Google Shape;110;p23"/>
          <p:cNvSpPr txBox="1"/>
          <p:nvPr>
            <p:ph idx="1" type="body"/>
          </p:nvPr>
        </p:nvSpPr>
        <p:spPr>
          <a:xfrm>
            <a:off x="401200" y="1632175"/>
            <a:ext cx="3713700" cy="1950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AutoNum type="arabicPeriod"/>
              <a:defRPr>
                <a:solidFill>
                  <a:srgbClr val="FFFFFF"/>
                </a:solidFill>
              </a:defRPr>
            </a:lvl1pPr>
            <a:lvl2pPr indent="-317500" lvl="1" marL="914400" rtl="0" algn="l">
              <a:lnSpc>
                <a:spcPct val="115000"/>
              </a:lnSpc>
              <a:spcBef>
                <a:spcPts val="1600"/>
              </a:spcBef>
              <a:spcAft>
                <a:spcPts val="0"/>
              </a:spcAft>
              <a:buClr>
                <a:srgbClr val="FFFFFF"/>
              </a:buClr>
              <a:buSzPts val="1400"/>
              <a:buAutoNum type="alphaLcPeriod"/>
              <a:defRPr>
                <a:solidFill>
                  <a:srgbClr val="FFFFFF"/>
                </a:solidFill>
              </a:defRPr>
            </a:lvl2pPr>
            <a:lvl3pPr indent="-317500" lvl="2" marL="1371600" rtl="0" algn="l">
              <a:lnSpc>
                <a:spcPct val="115000"/>
              </a:lnSpc>
              <a:spcBef>
                <a:spcPts val="1600"/>
              </a:spcBef>
              <a:spcAft>
                <a:spcPts val="0"/>
              </a:spcAft>
              <a:buClr>
                <a:srgbClr val="FFFFFF"/>
              </a:buClr>
              <a:buSzPts val="1400"/>
              <a:buAutoNum type="romanLcPeriod"/>
              <a:defRPr>
                <a:solidFill>
                  <a:srgbClr val="FFFFFF"/>
                </a:solidFill>
              </a:defRPr>
            </a:lvl3pPr>
            <a:lvl4pPr indent="-292100" lvl="3" marL="1828800" rtl="0" algn="l">
              <a:lnSpc>
                <a:spcPct val="115000"/>
              </a:lnSpc>
              <a:spcBef>
                <a:spcPts val="1600"/>
              </a:spcBef>
              <a:spcAft>
                <a:spcPts val="0"/>
              </a:spcAft>
              <a:buClr>
                <a:srgbClr val="FFFFFF"/>
              </a:buClr>
              <a:buSzPts val="1000"/>
              <a:buAutoNum type="arabicPeriod"/>
              <a:defRPr>
                <a:solidFill>
                  <a:srgbClr val="FFFFFF"/>
                </a:solidFill>
              </a:defRPr>
            </a:lvl4pPr>
            <a:lvl5pPr indent="-292100" lvl="4" marL="2286000" rtl="0" algn="l">
              <a:lnSpc>
                <a:spcPct val="115000"/>
              </a:lnSpc>
              <a:spcBef>
                <a:spcPts val="1600"/>
              </a:spcBef>
              <a:spcAft>
                <a:spcPts val="0"/>
              </a:spcAft>
              <a:buClr>
                <a:srgbClr val="FFFFFF"/>
              </a:buClr>
              <a:buSzPts val="1000"/>
              <a:buAutoNum type="alphaLcPeriod"/>
              <a:defRPr>
                <a:solidFill>
                  <a:srgbClr val="FFFFFF"/>
                </a:solidFill>
              </a:defRPr>
            </a:lvl5pPr>
            <a:lvl6pPr indent="-292100" lvl="5" marL="2743200" rtl="0" algn="l">
              <a:lnSpc>
                <a:spcPct val="115000"/>
              </a:lnSpc>
              <a:spcBef>
                <a:spcPts val="1600"/>
              </a:spcBef>
              <a:spcAft>
                <a:spcPts val="0"/>
              </a:spcAft>
              <a:buClr>
                <a:srgbClr val="FFFFFF"/>
              </a:buClr>
              <a:buSzPts val="1000"/>
              <a:buAutoNum type="romanLcPeriod"/>
              <a:defRPr>
                <a:solidFill>
                  <a:srgbClr val="FFFFFF"/>
                </a:solidFill>
              </a:defRPr>
            </a:lvl6pPr>
            <a:lvl7pPr indent="-292100" lvl="6" marL="3200400" rtl="0" algn="l">
              <a:lnSpc>
                <a:spcPct val="115000"/>
              </a:lnSpc>
              <a:spcBef>
                <a:spcPts val="1600"/>
              </a:spcBef>
              <a:spcAft>
                <a:spcPts val="0"/>
              </a:spcAft>
              <a:buClr>
                <a:srgbClr val="FFFFFF"/>
              </a:buClr>
              <a:buSzPts val="1000"/>
              <a:buAutoNum type="arabicPeriod"/>
              <a:defRPr>
                <a:solidFill>
                  <a:srgbClr val="FFFFFF"/>
                </a:solidFill>
              </a:defRPr>
            </a:lvl7pPr>
            <a:lvl8pPr indent="-292100" lvl="7" marL="3657600" rtl="0" algn="l">
              <a:lnSpc>
                <a:spcPct val="115000"/>
              </a:lnSpc>
              <a:spcBef>
                <a:spcPts val="1600"/>
              </a:spcBef>
              <a:spcAft>
                <a:spcPts val="0"/>
              </a:spcAft>
              <a:buClr>
                <a:srgbClr val="FFFFFF"/>
              </a:buClr>
              <a:buSzPts val="1000"/>
              <a:buAutoNum type="alphaLcPeriod"/>
              <a:defRPr>
                <a:solidFill>
                  <a:srgbClr val="FFFFFF"/>
                </a:solidFill>
              </a:defRPr>
            </a:lvl8pPr>
            <a:lvl9pPr indent="-292100" lvl="8" marL="4114800" rtl="0" algn="l">
              <a:lnSpc>
                <a:spcPct val="115000"/>
              </a:lnSpc>
              <a:spcBef>
                <a:spcPts val="1600"/>
              </a:spcBef>
              <a:spcAft>
                <a:spcPts val="1600"/>
              </a:spcAft>
              <a:buClr>
                <a:srgbClr val="FFFFFF"/>
              </a:buClr>
              <a:buSzPts val="1000"/>
              <a:buAutoNum type="romanLcPeriod"/>
              <a:defRPr>
                <a:solidFill>
                  <a:srgbClr val="FFFFFF"/>
                </a:solidFill>
              </a:defRPr>
            </a:lvl9pPr>
          </a:lstStyle>
          <a:p/>
        </p:txBody>
      </p:sp>
      <p:sp>
        <p:nvSpPr>
          <p:cNvPr id="111" name="Google Shape;111;p23"/>
          <p:cNvSpPr txBox="1"/>
          <p:nvPr>
            <p:ph idx="2" type="body"/>
          </p:nvPr>
        </p:nvSpPr>
        <p:spPr>
          <a:xfrm>
            <a:off x="5430300" y="1632175"/>
            <a:ext cx="3713700" cy="1950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AutoNum type="arabicPeriod"/>
              <a:defRPr>
                <a:solidFill>
                  <a:srgbClr val="FFFFFF"/>
                </a:solidFill>
              </a:defRPr>
            </a:lvl1pPr>
            <a:lvl2pPr indent="-317500" lvl="1" marL="914400" rtl="0" algn="l">
              <a:lnSpc>
                <a:spcPct val="115000"/>
              </a:lnSpc>
              <a:spcBef>
                <a:spcPts val="1600"/>
              </a:spcBef>
              <a:spcAft>
                <a:spcPts val="0"/>
              </a:spcAft>
              <a:buClr>
                <a:srgbClr val="FFFFFF"/>
              </a:buClr>
              <a:buSzPts val="1400"/>
              <a:buAutoNum type="alphaLcPeriod"/>
              <a:defRPr>
                <a:solidFill>
                  <a:srgbClr val="FFFFFF"/>
                </a:solidFill>
              </a:defRPr>
            </a:lvl2pPr>
            <a:lvl3pPr indent="-317500" lvl="2" marL="1371600" rtl="0" algn="l">
              <a:lnSpc>
                <a:spcPct val="115000"/>
              </a:lnSpc>
              <a:spcBef>
                <a:spcPts val="1600"/>
              </a:spcBef>
              <a:spcAft>
                <a:spcPts val="0"/>
              </a:spcAft>
              <a:buClr>
                <a:srgbClr val="FFFFFF"/>
              </a:buClr>
              <a:buSzPts val="1400"/>
              <a:buAutoNum type="romanLcPeriod"/>
              <a:defRPr>
                <a:solidFill>
                  <a:srgbClr val="FFFFFF"/>
                </a:solidFill>
              </a:defRPr>
            </a:lvl3pPr>
            <a:lvl4pPr indent="-292100" lvl="3" marL="1828800" rtl="0" algn="l">
              <a:lnSpc>
                <a:spcPct val="115000"/>
              </a:lnSpc>
              <a:spcBef>
                <a:spcPts val="1600"/>
              </a:spcBef>
              <a:spcAft>
                <a:spcPts val="0"/>
              </a:spcAft>
              <a:buClr>
                <a:srgbClr val="FFFFFF"/>
              </a:buClr>
              <a:buSzPts val="1000"/>
              <a:buAutoNum type="arabicPeriod"/>
              <a:defRPr>
                <a:solidFill>
                  <a:srgbClr val="FFFFFF"/>
                </a:solidFill>
              </a:defRPr>
            </a:lvl4pPr>
            <a:lvl5pPr indent="-292100" lvl="4" marL="2286000" rtl="0" algn="l">
              <a:lnSpc>
                <a:spcPct val="115000"/>
              </a:lnSpc>
              <a:spcBef>
                <a:spcPts val="1600"/>
              </a:spcBef>
              <a:spcAft>
                <a:spcPts val="0"/>
              </a:spcAft>
              <a:buClr>
                <a:srgbClr val="FFFFFF"/>
              </a:buClr>
              <a:buSzPts val="1000"/>
              <a:buAutoNum type="alphaLcPeriod"/>
              <a:defRPr>
                <a:solidFill>
                  <a:srgbClr val="FFFFFF"/>
                </a:solidFill>
              </a:defRPr>
            </a:lvl5pPr>
            <a:lvl6pPr indent="-292100" lvl="5" marL="2743200" rtl="0" algn="l">
              <a:lnSpc>
                <a:spcPct val="115000"/>
              </a:lnSpc>
              <a:spcBef>
                <a:spcPts val="1600"/>
              </a:spcBef>
              <a:spcAft>
                <a:spcPts val="0"/>
              </a:spcAft>
              <a:buClr>
                <a:srgbClr val="FFFFFF"/>
              </a:buClr>
              <a:buSzPts val="1000"/>
              <a:buAutoNum type="romanLcPeriod"/>
              <a:defRPr>
                <a:solidFill>
                  <a:srgbClr val="FFFFFF"/>
                </a:solidFill>
              </a:defRPr>
            </a:lvl6pPr>
            <a:lvl7pPr indent="-292100" lvl="6" marL="3200400" rtl="0" algn="l">
              <a:lnSpc>
                <a:spcPct val="115000"/>
              </a:lnSpc>
              <a:spcBef>
                <a:spcPts val="1600"/>
              </a:spcBef>
              <a:spcAft>
                <a:spcPts val="0"/>
              </a:spcAft>
              <a:buClr>
                <a:srgbClr val="FFFFFF"/>
              </a:buClr>
              <a:buSzPts val="1000"/>
              <a:buAutoNum type="arabicPeriod"/>
              <a:defRPr>
                <a:solidFill>
                  <a:srgbClr val="FFFFFF"/>
                </a:solidFill>
              </a:defRPr>
            </a:lvl7pPr>
            <a:lvl8pPr indent="-292100" lvl="7" marL="3657600" rtl="0" algn="l">
              <a:lnSpc>
                <a:spcPct val="115000"/>
              </a:lnSpc>
              <a:spcBef>
                <a:spcPts val="1600"/>
              </a:spcBef>
              <a:spcAft>
                <a:spcPts val="0"/>
              </a:spcAft>
              <a:buClr>
                <a:srgbClr val="FFFFFF"/>
              </a:buClr>
              <a:buSzPts val="1000"/>
              <a:buAutoNum type="alphaLcPeriod"/>
              <a:defRPr>
                <a:solidFill>
                  <a:srgbClr val="FFFFFF"/>
                </a:solidFill>
              </a:defRPr>
            </a:lvl8pPr>
            <a:lvl9pPr indent="-292100" lvl="8" marL="4114800" rtl="0" algn="l">
              <a:lnSpc>
                <a:spcPct val="115000"/>
              </a:lnSpc>
              <a:spcBef>
                <a:spcPts val="1600"/>
              </a:spcBef>
              <a:spcAft>
                <a:spcPts val="1600"/>
              </a:spcAft>
              <a:buClr>
                <a:srgbClr val="FFFFFF"/>
              </a:buClr>
              <a:buSzPts val="1000"/>
              <a:buAutoNum type="romanLcPeriod"/>
              <a:defRPr>
                <a:solidFill>
                  <a:srgbClr val="FFFFFF"/>
                </a:solidFill>
              </a:defRPr>
            </a:lvl9pPr>
          </a:lstStyle>
          <a:p/>
        </p:txBody>
      </p:sp>
      <p:sp>
        <p:nvSpPr>
          <p:cNvPr id="112" name="Google Shape;112;p23"/>
          <p:cNvSpPr txBox="1"/>
          <p:nvPr>
            <p:ph type="title"/>
          </p:nvPr>
        </p:nvSpPr>
        <p:spPr>
          <a:xfrm>
            <a:off x="284725" y="262800"/>
            <a:ext cx="6265200" cy="747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Black">
  <p:cSld name="TITLE_1">
    <p:bg>
      <p:bgPr>
        <a:solidFill>
          <a:srgbClr val="000000"/>
        </a:solidFill>
      </p:bgPr>
    </p:bg>
    <p:spTree>
      <p:nvGrpSpPr>
        <p:cNvPr id="113" name="Shape 113"/>
        <p:cNvGrpSpPr/>
        <p:nvPr/>
      </p:nvGrpSpPr>
      <p:grpSpPr>
        <a:xfrm>
          <a:off x="0" y="0"/>
          <a:ext cx="0" cy="0"/>
          <a:chOff x="0" y="0"/>
          <a:chExt cx="0" cy="0"/>
        </a:xfrm>
      </p:grpSpPr>
      <p:sp>
        <p:nvSpPr>
          <p:cNvPr id="114" name="Google Shape;114;p24"/>
          <p:cNvSpPr txBox="1"/>
          <p:nvPr>
            <p:ph type="ctrTitle"/>
          </p:nvPr>
        </p:nvSpPr>
        <p:spPr>
          <a:xfrm>
            <a:off x="442250" y="302200"/>
            <a:ext cx="8244000" cy="286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7200"/>
              <a:buFont typeface="Chivo"/>
              <a:buNone/>
              <a:defRPr sz="7200">
                <a:solidFill>
                  <a:schemeClr val="lt1"/>
                </a:solidFill>
                <a:latin typeface="Chivo"/>
                <a:ea typeface="Chivo"/>
                <a:cs typeface="Chivo"/>
                <a:sym typeface="Chivo"/>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115" name="Google Shape;115;p24"/>
          <p:cNvSpPr txBox="1"/>
          <p:nvPr>
            <p:ph idx="1" type="subTitle"/>
          </p:nvPr>
        </p:nvSpPr>
        <p:spPr>
          <a:xfrm>
            <a:off x="473617" y="3840750"/>
            <a:ext cx="6363300" cy="378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1100"/>
              <a:buFont typeface="Chivo Light"/>
              <a:buNone/>
              <a:defRPr b="0" sz="1100">
                <a:solidFill>
                  <a:schemeClr val="lt1"/>
                </a:solidFill>
                <a:latin typeface="Chivo Light"/>
                <a:ea typeface="Chivo Light"/>
                <a:cs typeface="Chivo Light"/>
                <a:sym typeface="Chivo Light"/>
              </a:defRPr>
            </a:lvl1pPr>
            <a:lvl2pPr lvl="1" rtl="0" algn="l">
              <a:lnSpc>
                <a:spcPct val="100000"/>
              </a:lnSpc>
              <a:spcBef>
                <a:spcPts val="0"/>
              </a:spcBef>
              <a:spcAft>
                <a:spcPts val="0"/>
              </a:spcAft>
              <a:buClr>
                <a:schemeClr val="lt1"/>
              </a:buClr>
              <a:buSzPts val="1800"/>
              <a:buNone/>
              <a:defRPr sz="1800">
                <a:solidFill>
                  <a:schemeClr val="lt1"/>
                </a:solidFill>
              </a:defRPr>
            </a:lvl2pPr>
            <a:lvl3pPr lvl="2" rtl="0" algn="l">
              <a:lnSpc>
                <a:spcPct val="100000"/>
              </a:lnSpc>
              <a:spcBef>
                <a:spcPts val="0"/>
              </a:spcBef>
              <a:spcAft>
                <a:spcPts val="0"/>
              </a:spcAft>
              <a:buClr>
                <a:schemeClr val="lt1"/>
              </a:buClr>
              <a:buSzPts val="1800"/>
              <a:buNone/>
              <a:defRPr sz="1800">
                <a:solidFill>
                  <a:schemeClr val="lt1"/>
                </a:solidFill>
              </a:defRPr>
            </a:lvl3pPr>
            <a:lvl4pPr lvl="3" rtl="0" algn="l">
              <a:lnSpc>
                <a:spcPct val="100000"/>
              </a:lnSpc>
              <a:spcBef>
                <a:spcPts val="0"/>
              </a:spcBef>
              <a:spcAft>
                <a:spcPts val="0"/>
              </a:spcAft>
              <a:buClr>
                <a:schemeClr val="lt1"/>
              </a:buClr>
              <a:buSzPts val="1800"/>
              <a:buNone/>
              <a:defRPr sz="1800">
                <a:solidFill>
                  <a:schemeClr val="lt1"/>
                </a:solidFill>
              </a:defRPr>
            </a:lvl4pPr>
            <a:lvl5pPr lvl="4" rtl="0" algn="l">
              <a:lnSpc>
                <a:spcPct val="100000"/>
              </a:lnSpc>
              <a:spcBef>
                <a:spcPts val="0"/>
              </a:spcBef>
              <a:spcAft>
                <a:spcPts val="0"/>
              </a:spcAft>
              <a:buClr>
                <a:schemeClr val="lt1"/>
              </a:buClr>
              <a:buSzPts val="1800"/>
              <a:buNone/>
              <a:defRPr sz="1800">
                <a:solidFill>
                  <a:schemeClr val="lt1"/>
                </a:solidFill>
              </a:defRPr>
            </a:lvl5pPr>
            <a:lvl6pPr lvl="5" rtl="0" algn="l">
              <a:lnSpc>
                <a:spcPct val="100000"/>
              </a:lnSpc>
              <a:spcBef>
                <a:spcPts val="0"/>
              </a:spcBef>
              <a:spcAft>
                <a:spcPts val="0"/>
              </a:spcAft>
              <a:buClr>
                <a:schemeClr val="lt1"/>
              </a:buClr>
              <a:buSzPts val="1800"/>
              <a:buNone/>
              <a:defRPr sz="1800">
                <a:solidFill>
                  <a:schemeClr val="lt1"/>
                </a:solidFill>
              </a:defRPr>
            </a:lvl6pPr>
            <a:lvl7pPr lvl="6" rtl="0" algn="l">
              <a:lnSpc>
                <a:spcPct val="100000"/>
              </a:lnSpc>
              <a:spcBef>
                <a:spcPts val="0"/>
              </a:spcBef>
              <a:spcAft>
                <a:spcPts val="0"/>
              </a:spcAft>
              <a:buClr>
                <a:schemeClr val="lt1"/>
              </a:buClr>
              <a:buSzPts val="1800"/>
              <a:buNone/>
              <a:defRPr sz="1800">
                <a:solidFill>
                  <a:schemeClr val="lt1"/>
                </a:solidFill>
              </a:defRPr>
            </a:lvl7pPr>
            <a:lvl8pPr lvl="7" rtl="0" algn="l">
              <a:lnSpc>
                <a:spcPct val="100000"/>
              </a:lnSpc>
              <a:spcBef>
                <a:spcPts val="0"/>
              </a:spcBef>
              <a:spcAft>
                <a:spcPts val="0"/>
              </a:spcAft>
              <a:buClr>
                <a:schemeClr val="lt1"/>
              </a:buClr>
              <a:buSzPts val="1800"/>
              <a:buNone/>
              <a:defRPr sz="1800">
                <a:solidFill>
                  <a:schemeClr val="lt1"/>
                </a:solidFill>
              </a:defRPr>
            </a:lvl8pPr>
            <a:lvl9pPr lvl="8" rtl="0" algn="l">
              <a:lnSpc>
                <a:spcPct val="100000"/>
              </a:lnSpc>
              <a:spcBef>
                <a:spcPts val="0"/>
              </a:spcBef>
              <a:spcAft>
                <a:spcPts val="0"/>
              </a:spcAft>
              <a:buClr>
                <a:schemeClr val="lt1"/>
              </a:buClr>
              <a:buSzPts val="1800"/>
              <a:buNone/>
              <a:defRPr sz="1800">
                <a:solidFill>
                  <a:schemeClr val="lt1"/>
                </a:solidFill>
              </a:defRPr>
            </a:lvl9pPr>
          </a:lstStyle>
          <a:p/>
        </p:txBody>
      </p:sp>
      <p:sp>
        <p:nvSpPr>
          <p:cNvPr id="116" name="Google Shape;116;p24"/>
          <p:cNvSpPr txBox="1"/>
          <p:nvPr>
            <p:ph idx="2" type="subTitle"/>
          </p:nvPr>
        </p:nvSpPr>
        <p:spPr>
          <a:xfrm>
            <a:off x="473625" y="3024350"/>
            <a:ext cx="6363300" cy="882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1600"/>
              <a:buFont typeface="Chivo"/>
              <a:buNone/>
              <a:defRPr b="0" sz="1600">
                <a:solidFill>
                  <a:schemeClr val="lt1"/>
                </a:solidFill>
                <a:latin typeface="Chivo"/>
                <a:ea typeface="Chivo"/>
                <a:cs typeface="Chivo"/>
                <a:sym typeface="Chivo"/>
              </a:defRPr>
            </a:lvl1pPr>
            <a:lvl2pPr lvl="1"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2pPr>
            <a:lvl3pPr lvl="2" rtl="0" algn="l">
              <a:lnSpc>
                <a:spcPct val="100000"/>
              </a:lnSpc>
              <a:spcBef>
                <a:spcPts val="0"/>
              </a:spcBef>
              <a:spcAft>
                <a:spcPts val="0"/>
              </a:spcAft>
              <a:buClr>
                <a:schemeClr val="lt1"/>
              </a:buClr>
              <a:buSzPts val="1800"/>
              <a:buFont typeface="Chivo Light"/>
              <a:buNone/>
              <a:defRPr sz="1800">
                <a:solidFill>
                  <a:schemeClr val="lt1"/>
                </a:solidFill>
                <a:latin typeface="Chivo Light"/>
                <a:ea typeface="Chivo Light"/>
                <a:cs typeface="Chivo Light"/>
                <a:sym typeface="Chivo Light"/>
              </a:defRPr>
            </a:lvl3pPr>
            <a:lvl4pPr lvl="3"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4pPr>
            <a:lvl5pPr lvl="4"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5pPr>
            <a:lvl6pPr lvl="5"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6pPr>
            <a:lvl7pPr lvl="6" rtl="0" algn="l">
              <a:lnSpc>
                <a:spcPct val="100000"/>
              </a:lnSpc>
              <a:spcBef>
                <a:spcPts val="0"/>
              </a:spcBef>
              <a:spcAft>
                <a:spcPts val="0"/>
              </a:spcAft>
              <a:buClr>
                <a:schemeClr val="lt1"/>
              </a:buClr>
              <a:buSzPts val="1800"/>
              <a:buFont typeface="Chivo Light"/>
              <a:buNone/>
              <a:defRPr sz="1800">
                <a:solidFill>
                  <a:schemeClr val="lt1"/>
                </a:solidFill>
                <a:latin typeface="Chivo Light"/>
                <a:ea typeface="Chivo Light"/>
                <a:cs typeface="Chivo Light"/>
                <a:sym typeface="Chivo Light"/>
              </a:defRPr>
            </a:lvl7pPr>
            <a:lvl8pPr lvl="7"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8pPr>
            <a:lvl9pPr lvl="8"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9pPr>
          </a:lstStyle>
          <a:p/>
        </p:txBody>
      </p:sp>
      <p:pic>
        <p:nvPicPr>
          <p:cNvPr id="117" name="Google Shape;117;p24"/>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Dark Gray ">
  <p:cSld name="TITLE_1_1">
    <p:bg>
      <p:bgPr>
        <a:solidFill>
          <a:srgbClr val="5E5E5E"/>
        </a:solidFill>
      </p:bgPr>
    </p:bg>
    <p:spTree>
      <p:nvGrpSpPr>
        <p:cNvPr id="118" name="Shape 118"/>
        <p:cNvGrpSpPr/>
        <p:nvPr/>
      </p:nvGrpSpPr>
      <p:grpSpPr>
        <a:xfrm>
          <a:off x="0" y="0"/>
          <a:ext cx="0" cy="0"/>
          <a:chOff x="0" y="0"/>
          <a:chExt cx="0" cy="0"/>
        </a:xfrm>
      </p:grpSpPr>
      <p:sp>
        <p:nvSpPr>
          <p:cNvPr id="119" name="Google Shape;119;p25"/>
          <p:cNvSpPr txBox="1"/>
          <p:nvPr>
            <p:ph type="ctrTitle"/>
          </p:nvPr>
        </p:nvSpPr>
        <p:spPr>
          <a:xfrm>
            <a:off x="442250" y="302200"/>
            <a:ext cx="8244000" cy="286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7200"/>
              <a:buFont typeface="Chivo"/>
              <a:buNone/>
              <a:defRPr sz="7200">
                <a:solidFill>
                  <a:schemeClr val="lt1"/>
                </a:solidFill>
                <a:latin typeface="Chivo"/>
                <a:ea typeface="Chivo"/>
                <a:cs typeface="Chivo"/>
                <a:sym typeface="Chivo"/>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120" name="Google Shape;120;p25"/>
          <p:cNvSpPr txBox="1"/>
          <p:nvPr>
            <p:ph idx="1" type="subTitle"/>
          </p:nvPr>
        </p:nvSpPr>
        <p:spPr>
          <a:xfrm>
            <a:off x="473617" y="3840750"/>
            <a:ext cx="6363300" cy="378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1100"/>
              <a:buFont typeface="Chivo Light"/>
              <a:buNone/>
              <a:defRPr b="0" sz="1100">
                <a:solidFill>
                  <a:schemeClr val="lt1"/>
                </a:solidFill>
                <a:latin typeface="Chivo Light"/>
                <a:ea typeface="Chivo Light"/>
                <a:cs typeface="Chivo Light"/>
                <a:sym typeface="Chivo Light"/>
              </a:defRPr>
            </a:lvl1pPr>
            <a:lvl2pPr lvl="1" rtl="0" algn="l">
              <a:lnSpc>
                <a:spcPct val="100000"/>
              </a:lnSpc>
              <a:spcBef>
                <a:spcPts val="0"/>
              </a:spcBef>
              <a:spcAft>
                <a:spcPts val="0"/>
              </a:spcAft>
              <a:buClr>
                <a:schemeClr val="lt1"/>
              </a:buClr>
              <a:buSzPts val="1800"/>
              <a:buNone/>
              <a:defRPr sz="1800">
                <a:solidFill>
                  <a:schemeClr val="lt1"/>
                </a:solidFill>
              </a:defRPr>
            </a:lvl2pPr>
            <a:lvl3pPr lvl="2" rtl="0" algn="l">
              <a:lnSpc>
                <a:spcPct val="100000"/>
              </a:lnSpc>
              <a:spcBef>
                <a:spcPts val="0"/>
              </a:spcBef>
              <a:spcAft>
                <a:spcPts val="0"/>
              </a:spcAft>
              <a:buClr>
                <a:schemeClr val="lt1"/>
              </a:buClr>
              <a:buSzPts val="1800"/>
              <a:buNone/>
              <a:defRPr sz="1800">
                <a:solidFill>
                  <a:schemeClr val="lt1"/>
                </a:solidFill>
              </a:defRPr>
            </a:lvl3pPr>
            <a:lvl4pPr lvl="3" rtl="0" algn="l">
              <a:lnSpc>
                <a:spcPct val="100000"/>
              </a:lnSpc>
              <a:spcBef>
                <a:spcPts val="0"/>
              </a:spcBef>
              <a:spcAft>
                <a:spcPts val="0"/>
              </a:spcAft>
              <a:buClr>
                <a:schemeClr val="lt1"/>
              </a:buClr>
              <a:buSzPts val="1800"/>
              <a:buNone/>
              <a:defRPr sz="1800">
                <a:solidFill>
                  <a:schemeClr val="lt1"/>
                </a:solidFill>
              </a:defRPr>
            </a:lvl4pPr>
            <a:lvl5pPr lvl="4" rtl="0" algn="l">
              <a:lnSpc>
                <a:spcPct val="100000"/>
              </a:lnSpc>
              <a:spcBef>
                <a:spcPts val="0"/>
              </a:spcBef>
              <a:spcAft>
                <a:spcPts val="0"/>
              </a:spcAft>
              <a:buClr>
                <a:schemeClr val="lt1"/>
              </a:buClr>
              <a:buSzPts val="1800"/>
              <a:buNone/>
              <a:defRPr sz="1800">
                <a:solidFill>
                  <a:schemeClr val="lt1"/>
                </a:solidFill>
              </a:defRPr>
            </a:lvl5pPr>
            <a:lvl6pPr lvl="5" rtl="0" algn="l">
              <a:lnSpc>
                <a:spcPct val="100000"/>
              </a:lnSpc>
              <a:spcBef>
                <a:spcPts val="0"/>
              </a:spcBef>
              <a:spcAft>
                <a:spcPts val="0"/>
              </a:spcAft>
              <a:buClr>
                <a:schemeClr val="lt1"/>
              </a:buClr>
              <a:buSzPts val="1800"/>
              <a:buNone/>
              <a:defRPr sz="1800">
                <a:solidFill>
                  <a:schemeClr val="lt1"/>
                </a:solidFill>
              </a:defRPr>
            </a:lvl6pPr>
            <a:lvl7pPr lvl="6" rtl="0" algn="l">
              <a:lnSpc>
                <a:spcPct val="100000"/>
              </a:lnSpc>
              <a:spcBef>
                <a:spcPts val="0"/>
              </a:spcBef>
              <a:spcAft>
                <a:spcPts val="0"/>
              </a:spcAft>
              <a:buClr>
                <a:schemeClr val="lt1"/>
              </a:buClr>
              <a:buSzPts val="1800"/>
              <a:buNone/>
              <a:defRPr sz="1800">
                <a:solidFill>
                  <a:schemeClr val="lt1"/>
                </a:solidFill>
              </a:defRPr>
            </a:lvl7pPr>
            <a:lvl8pPr lvl="7" rtl="0" algn="l">
              <a:lnSpc>
                <a:spcPct val="100000"/>
              </a:lnSpc>
              <a:spcBef>
                <a:spcPts val="0"/>
              </a:spcBef>
              <a:spcAft>
                <a:spcPts val="0"/>
              </a:spcAft>
              <a:buClr>
                <a:schemeClr val="lt1"/>
              </a:buClr>
              <a:buSzPts val="1800"/>
              <a:buNone/>
              <a:defRPr sz="1800">
                <a:solidFill>
                  <a:schemeClr val="lt1"/>
                </a:solidFill>
              </a:defRPr>
            </a:lvl8pPr>
            <a:lvl9pPr lvl="8" rtl="0" algn="l">
              <a:lnSpc>
                <a:spcPct val="100000"/>
              </a:lnSpc>
              <a:spcBef>
                <a:spcPts val="0"/>
              </a:spcBef>
              <a:spcAft>
                <a:spcPts val="0"/>
              </a:spcAft>
              <a:buClr>
                <a:schemeClr val="lt1"/>
              </a:buClr>
              <a:buSzPts val="1800"/>
              <a:buNone/>
              <a:defRPr sz="1800">
                <a:solidFill>
                  <a:schemeClr val="lt1"/>
                </a:solidFill>
              </a:defRPr>
            </a:lvl9pPr>
          </a:lstStyle>
          <a:p/>
        </p:txBody>
      </p:sp>
      <p:sp>
        <p:nvSpPr>
          <p:cNvPr id="121" name="Google Shape;121;p25"/>
          <p:cNvSpPr txBox="1"/>
          <p:nvPr>
            <p:ph idx="2" type="subTitle"/>
          </p:nvPr>
        </p:nvSpPr>
        <p:spPr>
          <a:xfrm>
            <a:off x="473625" y="3024350"/>
            <a:ext cx="6363300" cy="882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1600"/>
              <a:buFont typeface="Chivo"/>
              <a:buNone/>
              <a:defRPr b="0" sz="1600">
                <a:solidFill>
                  <a:schemeClr val="lt1"/>
                </a:solidFill>
                <a:latin typeface="Chivo"/>
                <a:ea typeface="Chivo"/>
                <a:cs typeface="Chivo"/>
                <a:sym typeface="Chivo"/>
              </a:defRPr>
            </a:lvl1pPr>
            <a:lvl2pPr lvl="1"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2pPr>
            <a:lvl3pPr lvl="2" rtl="0" algn="l">
              <a:lnSpc>
                <a:spcPct val="100000"/>
              </a:lnSpc>
              <a:spcBef>
                <a:spcPts val="0"/>
              </a:spcBef>
              <a:spcAft>
                <a:spcPts val="0"/>
              </a:spcAft>
              <a:buClr>
                <a:schemeClr val="lt1"/>
              </a:buClr>
              <a:buSzPts val="1800"/>
              <a:buFont typeface="Chivo Light"/>
              <a:buNone/>
              <a:defRPr sz="1800">
                <a:solidFill>
                  <a:schemeClr val="lt1"/>
                </a:solidFill>
                <a:latin typeface="Chivo Light"/>
                <a:ea typeface="Chivo Light"/>
                <a:cs typeface="Chivo Light"/>
                <a:sym typeface="Chivo Light"/>
              </a:defRPr>
            </a:lvl3pPr>
            <a:lvl4pPr lvl="3"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4pPr>
            <a:lvl5pPr lvl="4"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5pPr>
            <a:lvl6pPr lvl="5"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6pPr>
            <a:lvl7pPr lvl="6" rtl="0" algn="l">
              <a:lnSpc>
                <a:spcPct val="100000"/>
              </a:lnSpc>
              <a:spcBef>
                <a:spcPts val="0"/>
              </a:spcBef>
              <a:spcAft>
                <a:spcPts val="0"/>
              </a:spcAft>
              <a:buClr>
                <a:schemeClr val="lt1"/>
              </a:buClr>
              <a:buSzPts val="1800"/>
              <a:buFont typeface="Chivo Light"/>
              <a:buNone/>
              <a:defRPr sz="1800">
                <a:solidFill>
                  <a:schemeClr val="lt1"/>
                </a:solidFill>
                <a:latin typeface="Chivo Light"/>
                <a:ea typeface="Chivo Light"/>
                <a:cs typeface="Chivo Light"/>
                <a:sym typeface="Chivo Light"/>
              </a:defRPr>
            </a:lvl7pPr>
            <a:lvl8pPr lvl="7"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8pPr>
            <a:lvl9pPr lvl="8"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9pPr>
          </a:lstStyle>
          <a:p/>
        </p:txBody>
      </p:sp>
      <p:pic>
        <p:nvPicPr>
          <p:cNvPr id="122" name="Google Shape;122;p25"/>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Light Gray ">
  <p:cSld name="TITLE_1_2">
    <p:bg>
      <p:bgPr>
        <a:solidFill>
          <a:srgbClr val="CCCCCC"/>
        </a:solidFill>
      </p:bgPr>
    </p:bg>
    <p:spTree>
      <p:nvGrpSpPr>
        <p:cNvPr id="123" name="Shape 123"/>
        <p:cNvGrpSpPr/>
        <p:nvPr/>
      </p:nvGrpSpPr>
      <p:grpSpPr>
        <a:xfrm>
          <a:off x="0" y="0"/>
          <a:ext cx="0" cy="0"/>
          <a:chOff x="0" y="0"/>
          <a:chExt cx="0" cy="0"/>
        </a:xfrm>
      </p:grpSpPr>
      <p:sp>
        <p:nvSpPr>
          <p:cNvPr id="124" name="Google Shape;124;p26"/>
          <p:cNvSpPr txBox="1"/>
          <p:nvPr>
            <p:ph type="ctrTitle"/>
          </p:nvPr>
        </p:nvSpPr>
        <p:spPr>
          <a:xfrm>
            <a:off x="442250" y="302200"/>
            <a:ext cx="8244000" cy="286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7200"/>
              <a:buFont typeface="Chivo"/>
              <a:buNone/>
              <a:defRPr sz="7200">
                <a:solidFill>
                  <a:schemeClr val="lt1"/>
                </a:solidFill>
                <a:latin typeface="Chivo"/>
                <a:ea typeface="Chivo"/>
                <a:cs typeface="Chivo"/>
                <a:sym typeface="Chivo"/>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125" name="Google Shape;125;p26"/>
          <p:cNvSpPr txBox="1"/>
          <p:nvPr>
            <p:ph idx="1" type="subTitle"/>
          </p:nvPr>
        </p:nvSpPr>
        <p:spPr>
          <a:xfrm>
            <a:off x="473617" y="3840750"/>
            <a:ext cx="6363300" cy="378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1100"/>
              <a:buFont typeface="Chivo Light"/>
              <a:buNone/>
              <a:defRPr b="0" sz="1100">
                <a:solidFill>
                  <a:schemeClr val="lt1"/>
                </a:solidFill>
                <a:latin typeface="Chivo Light"/>
                <a:ea typeface="Chivo Light"/>
                <a:cs typeface="Chivo Light"/>
                <a:sym typeface="Chivo Light"/>
              </a:defRPr>
            </a:lvl1pPr>
            <a:lvl2pPr lvl="1" rtl="0" algn="l">
              <a:lnSpc>
                <a:spcPct val="100000"/>
              </a:lnSpc>
              <a:spcBef>
                <a:spcPts val="0"/>
              </a:spcBef>
              <a:spcAft>
                <a:spcPts val="0"/>
              </a:spcAft>
              <a:buClr>
                <a:schemeClr val="lt1"/>
              </a:buClr>
              <a:buSzPts val="1800"/>
              <a:buNone/>
              <a:defRPr sz="1800">
                <a:solidFill>
                  <a:schemeClr val="lt1"/>
                </a:solidFill>
              </a:defRPr>
            </a:lvl2pPr>
            <a:lvl3pPr lvl="2" rtl="0" algn="l">
              <a:lnSpc>
                <a:spcPct val="100000"/>
              </a:lnSpc>
              <a:spcBef>
                <a:spcPts val="0"/>
              </a:spcBef>
              <a:spcAft>
                <a:spcPts val="0"/>
              </a:spcAft>
              <a:buClr>
                <a:schemeClr val="lt1"/>
              </a:buClr>
              <a:buSzPts val="1800"/>
              <a:buNone/>
              <a:defRPr sz="1800">
                <a:solidFill>
                  <a:schemeClr val="lt1"/>
                </a:solidFill>
              </a:defRPr>
            </a:lvl3pPr>
            <a:lvl4pPr lvl="3" rtl="0" algn="l">
              <a:lnSpc>
                <a:spcPct val="100000"/>
              </a:lnSpc>
              <a:spcBef>
                <a:spcPts val="0"/>
              </a:spcBef>
              <a:spcAft>
                <a:spcPts val="0"/>
              </a:spcAft>
              <a:buClr>
                <a:schemeClr val="lt1"/>
              </a:buClr>
              <a:buSzPts val="1800"/>
              <a:buNone/>
              <a:defRPr sz="1800">
                <a:solidFill>
                  <a:schemeClr val="lt1"/>
                </a:solidFill>
              </a:defRPr>
            </a:lvl4pPr>
            <a:lvl5pPr lvl="4" rtl="0" algn="l">
              <a:lnSpc>
                <a:spcPct val="100000"/>
              </a:lnSpc>
              <a:spcBef>
                <a:spcPts val="0"/>
              </a:spcBef>
              <a:spcAft>
                <a:spcPts val="0"/>
              </a:spcAft>
              <a:buClr>
                <a:schemeClr val="lt1"/>
              </a:buClr>
              <a:buSzPts val="1800"/>
              <a:buNone/>
              <a:defRPr sz="1800">
                <a:solidFill>
                  <a:schemeClr val="lt1"/>
                </a:solidFill>
              </a:defRPr>
            </a:lvl5pPr>
            <a:lvl6pPr lvl="5" rtl="0" algn="l">
              <a:lnSpc>
                <a:spcPct val="100000"/>
              </a:lnSpc>
              <a:spcBef>
                <a:spcPts val="0"/>
              </a:spcBef>
              <a:spcAft>
                <a:spcPts val="0"/>
              </a:spcAft>
              <a:buClr>
                <a:schemeClr val="lt1"/>
              </a:buClr>
              <a:buSzPts val="1800"/>
              <a:buNone/>
              <a:defRPr sz="1800">
                <a:solidFill>
                  <a:schemeClr val="lt1"/>
                </a:solidFill>
              </a:defRPr>
            </a:lvl6pPr>
            <a:lvl7pPr lvl="6" rtl="0" algn="l">
              <a:lnSpc>
                <a:spcPct val="100000"/>
              </a:lnSpc>
              <a:spcBef>
                <a:spcPts val="0"/>
              </a:spcBef>
              <a:spcAft>
                <a:spcPts val="0"/>
              </a:spcAft>
              <a:buClr>
                <a:schemeClr val="lt1"/>
              </a:buClr>
              <a:buSzPts val="1800"/>
              <a:buNone/>
              <a:defRPr sz="1800">
                <a:solidFill>
                  <a:schemeClr val="lt1"/>
                </a:solidFill>
              </a:defRPr>
            </a:lvl7pPr>
            <a:lvl8pPr lvl="7" rtl="0" algn="l">
              <a:lnSpc>
                <a:spcPct val="100000"/>
              </a:lnSpc>
              <a:spcBef>
                <a:spcPts val="0"/>
              </a:spcBef>
              <a:spcAft>
                <a:spcPts val="0"/>
              </a:spcAft>
              <a:buClr>
                <a:schemeClr val="lt1"/>
              </a:buClr>
              <a:buSzPts val="1800"/>
              <a:buNone/>
              <a:defRPr sz="1800">
                <a:solidFill>
                  <a:schemeClr val="lt1"/>
                </a:solidFill>
              </a:defRPr>
            </a:lvl8pPr>
            <a:lvl9pPr lvl="8" rtl="0" algn="l">
              <a:lnSpc>
                <a:spcPct val="100000"/>
              </a:lnSpc>
              <a:spcBef>
                <a:spcPts val="0"/>
              </a:spcBef>
              <a:spcAft>
                <a:spcPts val="0"/>
              </a:spcAft>
              <a:buClr>
                <a:schemeClr val="lt1"/>
              </a:buClr>
              <a:buSzPts val="1800"/>
              <a:buNone/>
              <a:defRPr sz="1800">
                <a:solidFill>
                  <a:schemeClr val="lt1"/>
                </a:solidFill>
              </a:defRPr>
            </a:lvl9pPr>
          </a:lstStyle>
          <a:p/>
        </p:txBody>
      </p:sp>
      <p:sp>
        <p:nvSpPr>
          <p:cNvPr id="126" name="Google Shape;126;p26"/>
          <p:cNvSpPr txBox="1"/>
          <p:nvPr>
            <p:ph idx="2" type="subTitle"/>
          </p:nvPr>
        </p:nvSpPr>
        <p:spPr>
          <a:xfrm>
            <a:off x="473625" y="3024350"/>
            <a:ext cx="6363300" cy="882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1600"/>
              <a:buFont typeface="Chivo"/>
              <a:buNone/>
              <a:defRPr b="0" sz="1600">
                <a:solidFill>
                  <a:schemeClr val="lt1"/>
                </a:solidFill>
                <a:latin typeface="Chivo"/>
                <a:ea typeface="Chivo"/>
                <a:cs typeface="Chivo"/>
                <a:sym typeface="Chivo"/>
              </a:defRPr>
            </a:lvl1pPr>
            <a:lvl2pPr lvl="1"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2pPr>
            <a:lvl3pPr lvl="2" rtl="0" algn="l">
              <a:lnSpc>
                <a:spcPct val="100000"/>
              </a:lnSpc>
              <a:spcBef>
                <a:spcPts val="0"/>
              </a:spcBef>
              <a:spcAft>
                <a:spcPts val="0"/>
              </a:spcAft>
              <a:buClr>
                <a:schemeClr val="lt1"/>
              </a:buClr>
              <a:buSzPts val="1800"/>
              <a:buFont typeface="Chivo Light"/>
              <a:buNone/>
              <a:defRPr sz="1800">
                <a:solidFill>
                  <a:schemeClr val="lt1"/>
                </a:solidFill>
                <a:latin typeface="Chivo Light"/>
                <a:ea typeface="Chivo Light"/>
                <a:cs typeface="Chivo Light"/>
                <a:sym typeface="Chivo Light"/>
              </a:defRPr>
            </a:lvl3pPr>
            <a:lvl4pPr lvl="3"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4pPr>
            <a:lvl5pPr lvl="4"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5pPr>
            <a:lvl6pPr lvl="5"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6pPr>
            <a:lvl7pPr lvl="6" rtl="0" algn="l">
              <a:lnSpc>
                <a:spcPct val="100000"/>
              </a:lnSpc>
              <a:spcBef>
                <a:spcPts val="0"/>
              </a:spcBef>
              <a:spcAft>
                <a:spcPts val="0"/>
              </a:spcAft>
              <a:buClr>
                <a:schemeClr val="lt1"/>
              </a:buClr>
              <a:buSzPts val="1800"/>
              <a:buFont typeface="Chivo Light"/>
              <a:buNone/>
              <a:defRPr sz="1800">
                <a:solidFill>
                  <a:schemeClr val="lt1"/>
                </a:solidFill>
                <a:latin typeface="Chivo Light"/>
                <a:ea typeface="Chivo Light"/>
                <a:cs typeface="Chivo Light"/>
                <a:sym typeface="Chivo Light"/>
              </a:defRPr>
            </a:lvl7pPr>
            <a:lvl8pPr lvl="7"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8pPr>
            <a:lvl9pPr lvl="8" rtl="0" algn="l">
              <a:lnSpc>
                <a:spcPct val="100000"/>
              </a:lnSpc>
              <a:spcBef>
                <a:spcPts val="0"/>
              </a:spcBef>
              <a:spcAft>
                <a:spcPts val="0"/>
              </a:spcAft>
              <a:buClr>
                <a:schemeClr val="lt1"/>
              </a:buClr>
              <a:buSzPts val="1800"/>
              <a:buFont typeface="Chivo"/>
              <a:buNone/>
              <a:defRPr sz="1800">
                <a:solidFill>
                  <a:schemeClr val="lt1"/>
                </a:solidFill>
                <a:latin typeface="Chivo"/>
                <a:ea typeface="Chivo"/>
                <a:cs typeface="Chivo"/>
                <a:sym typeface="Chivo"/>
              </a:defRPr>
            </a:lvl9pPr>
          </a:lstStyle>
          <a:p/>
        </p:txBody>
      </p:sp>
      <p:pic>
        <p:nvPicPr>
          <p:cNvPr id="127" name="Google Shape;127;p26"/>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hite">
  <p:cSld name="TITLE_1_2_1">
    <p:bg>
      <p:bgPr>
        <a:solidFill>
          <a:srgbClr val="FFFFFF"/>
        </a:solidFill>
      </p:bgPr>
    </p:bg>
    <p:spTree>
      <p:nvGrpSpPr>
        <p:cNvPr id="128" name="Shape 128"/>
        <p:cNvGrpSpPr/>
        <p:nvPr/>
      </p:nvGrpSpPr>
      <p:grpSpPr>
        <a:xfrm>
          <a:off x="0" y="0"/>
          <a:ext cx="0" cy="0"/>
          <a:chOff x="0" y="0"/>
          <a:chExt cx="0" cy="0"/>
        </a:xfrm>
      </p:grpSpPr>
      <p:sp>
        <p:nvSpPr>
          <p:cNvPr id="129" name="Google Shape;129;p27"/>
          <p:cNvSpPr txBox="1"/>
          <p:nvPr>
            <p:ph type="ctrTitle"/>
          </p:nvPr>
        </p:nvSpPr>
        <p:spPr>
          <a:xfrm>
            <a:off x="442250" y="302200"/>
            <a:ext cx="8244000" cy="286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7200"/>
              <a:buFont typeface="Chivo"/>
              <a:buNone/>
              <a:defRPr sz="7200">
                <a:solidFill>
                  <a:srgbClr val="000000"/>
                </a:solidFill>
                <a:latin typeface="Chivo"/>
                <a:ea typeface="Chivo"/>
                <a:cs typeface="Chivo"/>
                <a:sym typeface="Chivo"/>
              </a:defRPr>
            </a:lvl1pPr>
            <a:lvl2pPr lvl="1" rtl="0" algn="l">
              <a:lnSpc>
                <a:spcPct val="100000"/>
              </a:lnSpc>
              <a:spcBef>
                <a:spcPts val="0"/>
              </a:spcBef>
              <a:spcAft>
                <a:spcPts val="0"/>
              </a:spcAft>
              <a:buClr>
                <a:srgbClr val="000000"/>
              </a:buClr>
              <a:buSzPts val="4800"/>
              <a:buNone/>
              <a:defRPr sz="4800">
                <a:solidFill>
                  <a:srgbClr val="000000"/>
                </a:solidFill>
              </a:defRPr>
            </a:lvl2pPr>
            <a:lvl3pPr lvl="2" rtl="0" algn="l">
              <a:lnSpc>
                <a:spcPct val="100000"/>
              </a:lnSpc>
              <a:spcBef>
                <a:spcPts val="0"/>
              </a:spcBef>
              <a:spcAft>
                <a:spcPts val="0"/>
              </a:spcAft>
              <a:buClr>
                <a:srgbClr val="000000"/>
              </a:buClr>
              <a:buSzPts val="4800"/>
              <a:buNone/>
              <a:defRPr sz="4800">
                <a:solidFill>
                  <a:srgbClr val="000000"/>
                </a:solidFill>
              </a:defRPr>
            </a:lvl3pPr>
            <a:lvl4pPr lvl="3" rtl="0" algn="l">
              <a:lnSpc>
                <a:spcPct val="100000"/>
              </a:lnSpc>
              <a:spcBef>
                <a:spcPts val="0"/>
              </a:spcBef>
              <a:spcAft>
                <a:spcPts val="0"/>
              </a:spcAft>
              <a:buClr>
                <a:srgbClr val="000000"/>
              </a:buClr>
              <a:buSzPts val="4800"/>
              <a:buNone/>
              <a:defRPr sz="4800">
                <a:solidFill>
                  <a:srgbClr val="000000"/>
                </a:solidFill>
              </a:defRPr>
            </a:lvl4pPr>
            <a:lvl5pPr lvl="4" rtl="0" algn="l">
              <a:lnSpc>
                <a:spcPct val="100000"/>
              </a:lnSpc>
              <a:spcBef>
                <a:spcPts val="0"/>
              </a:spcBef>
              <a:spcAft>
                <a:spcPts val="0"/>
              </a:spcAft>
              <a:buClr>
                <a:srgbClr val="000000"/>
              </a:buClr>
              <a:buSzPts val="4800"/>
              <a:buNone/>
              <a:defRPr sz="4800">
                <a:solidFill>
                  <a:srgbClr val="000000"/>
                </a:solidFill>
              </a:defRPr>
            </a:lvl5pPr>
            <a:lvl6pPr lvl="5" rtl="0" algn="l">
              <a:lnSpc>
                <a:spcPct val="100000"/>
              </a:lnSpc>
              <a:spcBef>
                <a:spcPts val="0"/>
              </a:spcBef>
              <a:spcAft>
                <a:spcPts val="0"/>
              </a:spcAft>
              <a:buClr>
                <a:srgbClr val="000000"/>
              </a:buClr>
              <a:buSzPts val="4800"/>
              <a:buNone/>
              <a:defRPr sz="4800">
                <a:solidFill>
                  <a:srgbClr val="000000"/>
                </a:solidFill>
              </a:defRPr>
            </a:lvl6pPr>
            <a:lvl7pPr lvl="6" rtl="0" algn="l">
              <a:lnSpc>
                <a:spcPct val="100000"/>
              </a:lnSpc>
              <a:spcBef>
                <a:spcPts val="0"/>
              </a:spcBef>
              <a:spcAft>
                <a:spcPts val="0"/>
              </a:spcAft>
              <a:buClr>
                <a:srgbClr val="000000"/>
              </a:buClr>
              <a:buSzPts val="4800"/>
              <a:buNone/>
              <a:defRPr sz="4800">
                <a:solidFill>
                  <a:srgbClr val="000000"/>
                </a:solidFill>
              </a:defRPr>
            </a:lvl7pPr>
            <a:lvl8pPr lvl="7" rtl="0" algn="l">
              <a:lnSpc>
                <a:spcPct val="100000"/>
              </a:lnSpc>
              <a:spcBef>
                <a:spcPts val="0"/>
              </a:spcBef>
              <a:spcAft>
                <a:spcPts val="0"/>
              </a:spcAft>
              <a:buClr>
                <a:srgbClr val="000000"/>
              </a:buClr>
              <a:buSzPts val="4800"/>
              <a:buNone/>
              <a:defRPr sz="4800">
                <a:solidFill>
                  <a:srgbClr val="000000"/>
                </a:solidFill>
              </a:defRPr>
            </a:lvl8pPr>
            <a:lvl9pPr lvl="8" rtl="0" algn="l">
              <a:lnSpc>
                <a:spcPct val="100000"/>
              </a:lnSpc>
              <a:spcBef>
                <a:spcPts val="0"/>
              </a:spcBef>
              <a:spcAft>
                <a:spcPts val="0"/>
              </a:spcAft>
              <a:buClr>
                <a:srgbClr val="000000"/>
              </a:buClr>
              <a:buSzPts val="4800"/>
              <a:buNone/>
              <a:defRPr sz="4800">
                <a:solidFill>
                  <a:srgbClr val="000000"/>
                </a:solidFill>
              </a:defRPr>
            </a:lvl9pPr>
          </a:lstStyle>
          <a:p/>
        </p:txBody>
      </p:sp>
      <p:sp>
        <p:nvSpPr>
          <p:cNvPr id="130" name="Google Shape;130;p27"/>
          <p:cNvSpPr txBox="1"/>
          <p:nvPr>
            <p:ph idx="1" type="subTitle"/>
          </p:nvPr>
        </p:nvSpPr>
        <p:spPr>
          <a:xfrm>
            <a:off x="473617" y="3840750"/>
            <a:ext cx="6363300" cy="378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000000"/>
              </a:buClr>
              <a:buSzPts val="1100"/>
              <a:buFont typeface="Chivo Light"/>
              <a:buNone/>
              <a:defRPr b="0" sz="1100">
                <a:solidFill>
                  <a:srgbClr val="000000"/>
                </a:solidFill>
                <a:latin typeface="Chivo Light"/>
                <a:ea typeface="Chivo Light"/>
                <a:cs typeface="Chivo Light"/>
                <a:sym typeface="Chivo Light"/>
              </a:defRPr>
            </a:lvl1pPr>
            <a:lvl2pPr lvl="1" rtl="0" algn="l">
              <a:lnSpc>
                <a:spcPct val="100000"/>
              </a:lnSpc>
              <a:spcBef>
                <a:spcPts val="0"/>
              </a:spcBef>
              <a:spcAft>
                <a:spcPts val="0"/>
              </a:spcAft>
              <a:buClr>
                <a:srgbClr val="000000"/>
              </a:buClr>
              <a:buSzPts val="1800"/>
              <a:buNone/>
              <a:defRPr sz="1800">
                <a:solidFill>
                  <a:srgbClr val="000000"/>
                </a:solidFill>
              </a:defRPr>
            </a:lvl2pPr>
            <a:lvl3pPr lvl="2" rtl="0" algn="l">
              <a:lnSpc>
                <a:spcPct val="100000"/>
              </a:lnSpc>
              <a:spcBef>
                <a:spcPts val="0"/>
              </a:spcBef>
              <a:spcAft>
                <a:spcPts val="0"/>
              </a:spcAft>
              <a:buClr>
                <a:srgbClr val="000000"/>
              </a:buClr>
              <a:buSzPts val="1800"/>
              <a:buNone/>
              <a:defRPr sz="1800">
                <a:solidFill>
                  <a:srgbClr val="000000"/>
                </a:solidFill>
              </a:defRPr>
            </a:lvl3pPr>
            <a:lvl4pPr lvl="3" rtl="0" algn="l">
              <a:lnSpc>
                <a:spcPct val="100000"/>
              </a:lnSpc>
              <a:spcBef>
                <a:spcPts val="0"/>
              </a:spcBef>
              <a:spcAft>
                <a:spcPts val="0"/>
              </a:spcAft>
              <a:buClr>
                <a:srgbClr val="000000"/>
              </a:buClr>
              <a:buSzPts val="1800"/>
              <a:buNone/>
              <a:defRPr sz="1800">
                <a:solidFill>
                  <a:srgbClr val="000000"/>
                </a:solidFill>
              </a:defRPr>
            </a:lvl4pPr>
            <a:lvl5pPr lvl="4" rtl="0" algn="l">
              <a:lnSpc>
                <a:spcPct val="100000"/>
              </a:lnSpc>
              <a:spcBef>
                <a:spcPts val="0"/>
              </a:spcBef>
              <a:spcAft>
                <a:spcPts val="0"/>
              </a:spcAft>
              <a:buClr>
                <a:srgbClr val="000000"/>
              </a:buClr>
              <a:buSzPts val="1800"/>
              <a:buNone/>
              <a:defRPr sz="1800">
                <a:solidFill>
                  <a:srgbClr val="000000"/>
                </a:solidFill>
              </a:defRPr>
            </a:lvl5pPr>
            <a:lvl6pPr lvl="5" rtl="0" algn="l">
              <a:lnSpc>
                <a:spcPct val="100000"/>
              </a:lnSpc>
              <a:spcBef>
                <a:spcPts val="0"/>
              </a:spcBef>
              <a:spcAft>
                <a:spcPts val="0"/>
              </a:spcAft>
              <a:buClr>
                <a:srgbClr val="000000"/>
              </a:buClr>
              <a:buSzPts val="1800"/>
              <a:buNone/>
              <a:defRPr sz="1800">
                <a:solidFill>
                  <a:srgbClr val="000000"/>
                </a:solidFill>
              </a:defRPr>
            </a:lvl6pPr>
            <a:lvl7pPr lvl="6" rtl="0" algn="l">
              <a:lnSpc>
                <a:spcPct val="100000"/>
              </a:lnSpc>
              <a:spcBef>
                <a:spcPts val="0"/>
              </a:spcBef>
              <a:spcAft>
                <a:spcPts val="0"/>
              </a:spcAft>
              <a:buClr>
                <a:srgbClr val="000000"/>
              </a:buClr>
              <a:buSzPts val="1800"/>
              <a:buNone/>
              <a:defRPr sz="1800">
                <a:solidFill>
                  <a:srgbClr val="000000"/>
                </a:solidFill>
              </a:defRPr>
            </a:lvl7pPr>
            <a:lvl8pPr lvl="7" rtl="0" algn="l">
              <a:lnSpc>
                <a:spcPct val="100000"/>
              </a:lnSpc>
              <a:spcBef>
                <a:spcPts val="0"/>
              </a:spcBef>
              <a:spcAft>
                <a:spcPts val="0"/>
              </a:spcAft>
              <a:buClr>
                <a:srgbClr val="000000"/>
              </a:buClr>
              <a:buSzPts val="1800"/>
              <a:buNone/>
              <a:defRPr sz="1800">
                <a:solidFill>
                  <a:srgbClr val="000000"/>
                </a:solidFill>
              </a:defRPr>
            </a:lvl8pPr>
            <a:lvl9pPr lvl="8" rtl="0" algn="l">
              <a:lnSpc>
                <a:spcPct val="100000"/>
              </a:lnSpc>
              <a:spcBef>
                <a:spcPts val="0"/>
              </a:spcBef>
              <a:spcAft>
                <a:spcPts val="0"/>
              </a:spcAft>
              <a:buClr>
                <a:srgbClr val="000000"/>
              </a:buClr>
              <a:buSzPts val="1800"/>
              <a:buNone/>
              <a:defRPr sz="1800">
                <a:solidFill>
                  <a:srgbClr val="000000"/>
                </a:solidFill>
              </a:defRPr>
            </a:lvl9pPr>
          </a:lstStyle>
          <a:p/>
        </p:txBody>
      </p:sp>
      <p:sp>
        <p:nvSpPr>
          <p:cNvPr id="131" name="Google Shape;131;p27"/>
          <p:cNvSpPr txBox="1"/>
          <p:nvPr>
            <p:ph idx="2" type="subTitle"/>
          </p:nvPr>
        </p:nvSpPr>
        <p:spPr>
          <a:xfrm>
            <a:off x="473625" y="3024350"/>
            <a:ext cx="6363300" cy="8820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000000"/>
              </a:buClr>
              <a:buSzPts val="1600"/>
              <a:buFont typeface="Chivo"/>
              <a:buNone/>
              <a:defRPr b="0" sz="1600">
                <a:solidFill>
                  <a:srgbClr val="000000"/>
                </a:solidFill>
                <a:latin typeface="Chivo"/>
                <a:ea typeface="Chivo"/>
                <a:cs typeface="Chivo"/>
                <a:sym typeface="Chivo"/>
              </a:defRPr>
            </a:lvl1pPr>
            <a:lvl2pPr lvl="1" rtl="0" algn="l">
              <a:lnSpc>
                <a:spcPct val="100000"/>
              </a:lnSpc>
              <a:spcBef>
                <a:spcPts val="0"/>
              </a:spcBef>
              <a:spcAft>
                <a:spcPts val="0"/>
              </a:spcAft>
              <a:buClr>
                <a:srgbClr val="000000"/>
              </a:buClr>
              <a:buSzPts val="1800"/>
              <a:buFont typeface="Chivo"/>
              <a:buNone/>
              <a:defRPr sz="1800">
                <a:solidFill>
                  <a:srgbClr val="000000"/>
                </a:solidFill>
                <a:latin typeface="Chivo"/>
                <a:ea typeface="Chivo"/>
                <a:cs typeface="Chivo"/>
                <a:sym typeface="Chivo"/>
              </a:defRPr>
            </a:lvl2pPr>
            <a:lvl3pPr lvl="2" rtl="0" algn="l">
              <a:lnSpc>
                <a:spcPct val="100000"/>
              </a:lnSpc>
              <a:spcBef>
                <a:spcPts val="0"/>
              </a:spcBef>
              <a:spcAft>
                <a:spcPts val="0"/>
              </a:spcAft>
              <a:buClr>
                <a:srgbClr val="000000"/>
              </a:buClr>
              <a:buSzPts val="1800"/>
              <a:buFont typeface="Chivo Light"/>
              <a:buNone/>
              <a:defRPr sz="1800">
                <a:solidFill>
                  <a:srgbClr val="000000"/>
                </a:solidFill>
                <a:latin typeface="Chivo Light"/>
                <a:ea typeface="Chivo Light"/>
                <a:cs typeface="Chivo Light"/>
                <a:sym typeface="Chivo Light"/>
              </a:defRPr>
            </a:lvl3pPr>
            <a:lvl4pPr lvl="3" rtl="0" algn="l">
              <a:lnSpc>
                <a:spcPct val="100000"/>
              </a:lnSpc>
              <a:spcBef>
                <a:spcPts val="0"/>
              </a:spcBef>
              <a:spcAft>
                <a:spcPts val="0"/>
              </a:spcAft>
              <a:buClr>
                <a:srgbClr val="000000"/>
              </a:buClr>
              <a:buSzPts val="1800"/>
              <a:buFont typeface="Chivo"/>
              <a:buNone/>
              <a:defRPr sz="1800">
                <a:solidFill>
                  <a:srgbClr val="000000"/>
                </a:solidFill>
                <a:latin typeface="Chivo"/>
                <a:ea typeface="Chivo"/>
                <a:cs typeface="Chivo"/>
                <a:sym typeface="Chivo"/>
              </a:defRPr>
            </a:lvl4pPr>
            <a:lvl5pPr lvl="4" rtl="0" algn="l">
              <a:lnSpc>
                <a:spcPct val="100000"/>
              </a:lnSpc>
              <a:spcBef>
                <a:spcPts val="0"/>
              </a:spcBef>
              <a:spcAft>
                <a:spcPts val="0"/>
              </a:spcAft>
              <a:buClr>
                <a:srgbClr val="000000"/>
              </a:buClr>
              <a:buSzPts val="1800"/>
              <a:buFont typeface="Chivo"/>
              <a:buNone/>
              <a:defRPr sz="1800">
                <a:solidFill>
                  <a:srgbClr val="000000"/>
                </a:solidFill>
                <a:latin typeface="Chivo"/>
                <a:ea typeface="Chivo"/>
                <a:cs typeface="Chivo"/>
                <a:sym typeface="Chivo"/>
              </a:defRPr>
            </a:lvl5pPr>
            <a:lvl6pPr lvl="5" rtl="0" algn="l">
              <a:lnSpc>
                <a:spcPct val="100000"/>
              </a:lnSpc>
              <a:spcBef>
                <a:spcPts val="0"/>
              </a:spcBef>
              <a:spcAft>
                <a:spcPts val="0"/>
              </a:spcAft>
              <a:buClr>
                <a:srgbClr val="000000"/>
              </a:buClr>
              <a:buSzPts val="1800"/>
              <a:buFont typeface="Chivo"/>
              <a:buNone/>
              <a:defRPr sz="1800">
                <a:solidFill>
                  <a:srgbClr val="000000"/>
                </a:solidFill>
                <a:latin typeface="Chivo"/>
                <a:ea typeface="Chivo"/>
                <a:cs typeface="Chivo"/>
                <a:sym typeface="Chivo"/>
              </a:defRPr>
            </a:lvl6pPr>
            <a:lvl7pPr lvl="6" rtl="0" algn="l">
              <a:lnSpc>
                <a:spcPct val="100000"/>
              </a:lnSpc>
              <a:spcBef>
                <a:spcPts val="0"/>
              </a:spcBef>
              <a:spcAft>
                <a:spcPts val="0"/>
              </a:spcAft>
              <a:buClr>
                <a:srgbClr val="000000"/>
              </a:buClr>
              <a:buSzPts val="1800"/>
              <a:buFont typeface="Chivo Light"/>
              <a:buNone/>
              <a:defRPr sz="1800">
                <a:solidFill>
                  <a:srgbClr val="000000"/>
                </a:solidFill>
                <a:latin typeface="Chivo Light"/>
                <a:ea typeface="Chivo Light"/>
                <a:cs typeface="Chivo Light"/>
                <a:sym typeface="Chivo Light"/>
              </a:defRPr>
            </a:lvl7pPr>
            <a:lvl8pPr lvl="7" rtl="0" algn="l">
              <a:lnSpc>
                <a:spcPct val="100000"/>
              </a:lnSpc>
              <a:spcBef>
                <a:spcPts val="0"/>
              </a:spcBef>
              <a:spcAft>
                <a:spcPts val="0"/>
              </a:spcAft>
              <a:buClr>
                <a:srgbClr val="000000"/>
              </a:buClr>
              <a:buSzPts val="1800"/>
              <a:buFont typeface="Chivo"/>
              <a:buNone/>
              <a:defRPr sz="1800">
                <a:solidFill>
                  <a:srgbClr val="000000"/>
                </a:solidFill>
                <a:latin typeface="Chivo"/>
                <a:ea typeface="Chivo"/>
                <a:cs typeface="Chivo"/>
                <a:sym typeface="Chivo"/>
              </a:defRPr>
            </a:lvl8pPr>
            <a:lvl9pPr lvl="8" rtl="0" algn="l">
              <a:lnSpc>
                <a:spcPct val="100000"/>
              </a:lnSpc>
              <a:spcBef>
                <a:spcPts val="0"/>
              </a:spcBef>
              <a:spcAft>
                <a:spcPts val="0"/>
              </a:spcAft>
              <a:buClr>
                <a:srgbClr val="000000"/>
              </a:buClr>
              <a:buSzPts val="1800"/>
              <a:buFont typeface="Chivo"/>
              <a:buNone/>
              <a:defRPr sz="1800">
                <a:solidFill>
                  <a:srgbClr val="000000"/>
                </a:solidFill>
                <a:latin typeface="Chivo"/>
                <a:ea typeface="Chivo"/>
                <a:cs typeface="Chivo"/>
                <a:sym typeface="Chivo"/>
              </a:defRPr>
            </a:lvl9pPr>
          </a:lstStyle>
          <a:p/>
        </p:txBody>
      </p:sp>
      <p:pic>
        <p:nvPicPr>
          <p:cNvPr id="132" name="Google Shape;132;p27"/>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1">
  <p:cSld name="TITLE_ONLY_3">
    <p:spTree>
      <p:nvGrpSpPr>
        <p:cNvPr id="133" name="Shape 133"/>
        <p:cNvGrpSpPr/>
        <p:nvPr/>
      </p:nvGrpSpPr>
      <p:grpSpPr>
        <a:xfrm>
          <a:off x="0" y="0"/>
          <a:ext cx="0" cy="0"/>
          <a:chOff x="0" y="0"/>
          <a:chExt cx="0" cy="0"/>
        </a:xfrm>
      </p:grpSpPr>
      <p:pic>
        <p:nvPicPr>
          <p:cNvPr id="134" name="Google Shape;134;p28"/>
          <p:cNvPicPr preferRelativeResize="0"/>
          <p:nvPr/>
        </p:nvPicPr>
        <p:blipFill rotWithShape="1">
          <a:blip r:embed="rId2">
            <a:alphaModFix/>
          </a:blip>
          <a:srcRect b="0" l="0" r="0" t="0"/>
          <a:stretch/>
        </p:blipFill>
        <p:spPr>
          <a:xfrm>
            <a:off x="119000" y="4679200"/>
            <a:ext cx="356375" cy="356375"/>
          </a:xfrm>
          <a:prstGeom prst="rect">
            <a:avLst/>
          </a:prstGeom>
          <a:noFill/>
          <a:ln>
            <a:noFill/>
          </a:ln>
        </p:spPr>
      </p:pic>
      <p:sp>
        <p:nvSpPr>
          <p:cNvPr id="135" name="Google Shape;135;p28"/>
          <p:cNvSpPr/>
          <p:nvPr/>
        </p:nvSpPr>
        <p:spPr>
          <a:xfrm>
            <a:off x="-343575" y="-35400"/>
            <a:ext cx="4860600" cy="5214300"/>
          </a:xfrm>
          <a:prstGeom prst="rect">
            <a:avLst/>
          </a:prstGeom>
          <a:solidFill>
            <a:srgbClr val="4C4C4C"/>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Gill Sans"/>
              <a:buNone/>
            </a:pPr>
            <a:r>
              <a:t/>
            </a:r>
            <a:endParaRPr b="0" i="0" sz="1400" u="none" cap="none" strike="noStrike">
              <a:solidFill>
                <a:srgbClr val="FFFFFF"/>
              </a:solidFill>
              <a:latin typeface="Gill Sans"/>
              <a:ea typeface="Gill Sans"/>
              <a:cs typeface="Gill Sans"/>
              <a:sym typeface="Gill Sans"/>
            </a:endParaRPr>
          </a:p>
        </p:txBody>
      </p:sp>
      <p:sp>
        <p:nvSpPr>
          <p:cNvPr id="136" name="Google Shape;136;p28"/>
          <p:cNvSpPr txBox="1"/>
          <p:nvPr>
            <p:ph idx="1" type="body"/>
          </p:nvPr>
        </p:nvSpPr>
        <p:spPr>
          <a:xfrm>
            <a:off x="4911075" y="889250"/>
            <a:ext cx="3809700" cy="3789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137" name="Google Shape;137;p28"/>
          <p:cNvSpPr txBox="1"/>
          <p:nvPr>
            <p:ph idx="2" type="subTitle"/>
          </p:nvPr>
        </p:nvSpPr>
        <p:spPr>
          <a:xfrm>
            <a:off x="4759500" y="121250"/>
            <a:ext cx="3708600" cy="495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pic>
        <p:nvPicPr>
          <p:cNvPr id="138" name="Google Shape;138;p28"/>
          <p:cNvPicPr preferRelativeResize="0"/>
          <p:nvPr/>
        </p:nvPicPr>
        <p:blipFill rotWithShape="1">
          <a:blip r:embed="rId3">
            <a:alphaModFix/>
          </a:blip>
          <a:srcRect b="0" l="0" r="0" t="0"/>
          <a:stretch/>
        </p:blipFill>
        <p:spPr>
          <a:xfrm>
            <a:off x="-343576" y="142675"/>
            <a:ext cx="4860602" cy="4858146"/>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Deliverables 2">
  <p:cSld name="ONE_COLUMN_TEXT_3_1">
    <p:bg>
      <p:bgPr>
        <a:solidFill>
          <a:srgbClr val="45A9C7"/>
        </a:solidFill>
      </p:bgPr>
    </p:bg>
    <p:spTree>
      <p:nvGrpSpPr>
        <p:cNvPr id="139" name="Shape 139"/>
        <p:cNvGrpSpPr/>
        <p:nvPr/>
      </p:nvGrpSpPr>
      <p:grpSpPr>
        <a:xfrm>
          <a:off x="0" y="0"/>
          <a:ext cx="0" cy="0"/>
          <a:chOff x="0" y="0"/>
          <a:chExt cx="0" cy="0"/>
        </a:xfrm>
      </p:grpSpPr>
      <p:sp>
        <p:nvSpPr>
          <p:cNvPr id="140" name="Google Shape;140;p29"/>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Font typeface="Chivo"/>
              <a:buNone/>
              <a:defRPr>
                <a:solidFill>
                  <a:srgbClr val="FFFFFF"/>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141" name="Google Shape;141;p29"/>
          <p:cNvSpPr txBox="1"/>
          <p:nvPr>
            <p:ph idx="1" type="body"/>
          </p:nvPr>
        </p:nvSpPr>
        <p:spPr>
          <a:xfrm>
            <a:off x="469925" y="1436925"/>
            <a:ext cx="8072700" cy="2834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Chivo"/>
              <a:buChar char="●"/>
              <a:defRPr sz="1400">
                <a:solidFill>
                  <a:srgbClr val="FFFFFF"/>
                </a:solidFill>
                <a:latin typeface="Chivo"/>
                <a:ea typeface="Chivo"/>
                <a:cs typeface="Chivo"/>
                <a:sym typeface="Chivo"/>
              </a:defRPr>
            </a:lvl1pPr>
            <a:lvl2pPr indent="-298450" lvl="1" marL="914400" rtl="0" algn="l">
              <a:lnSpc>
                <a:spcPct val="115000"/>
              </a:lnSpc>
              <a:spcBef>
                <a:spcPts val="1600"/>
              </a:spcBef>
              <a:spcAft>
                <a:spcPts val="0"/>
              </a:spcAft>
              <a:buClr>
                <a:srgbClr val="FFFFFF"/>
              </a:buClr>
              <a:buSzPts val="1100"/>
              <a:buFont typeface="Chivo"/>
              <a:buChar char="○"/>
              <a:defRPr sz="1100">
                <a:solidFill>
                  <a:srgbClr val="FFFFFF"/>
                </a:solidFill>
                <a:latin typeface="Chivo"/>
                <a:ea typeface="Chivo"/>
                <a:cs typeface="Chivo"/>
                <a:sym typeface="Chivo"/>
              </a:defRPr>
            </a:lvl2pPr>
            <a:lvl3pPr indent="-298450" lvl="2" marL="1371600" rtl="0" algn="l">
              <a:lnSpc>
                <a:spcPct val="115000"/>
              </a:lnSpc>
              <a:spcBef>
                <a:spcPts val="1600"/>
              </a:spcBef>
              <a:spcAft>
                <a:spcPts val="0"/>
              </a:spcAft>
              <a:buClr>
                <a:srgbClr val="FFFFFF"/>
              </a:buClr>
              <a:buSzPts val="1100"/>
              <a:buFont typeface="Chivo Light"/>
              <a:buChar char="■"/>
              <a:defRPr sz="1100">
                <a:solidFill>
                  <a:srgbClr val="FFFFFF"/>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4pPr>
            <a:lvl5pPr indent="-292100" lvl="4" marL="22860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5pPr>
            <a:lvl6pPr indent="-292100" lvl="5" marL="27432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6pPr>
            <a:lvl7pPr indent="-292100" lvl="6" marL="3200400" rtl="0" algn="l">
              <a:lnSpc>
                <a:spcPct val="115000"/>
              </a:lnSpc>
              <a:spcBef>
                <a:spcPts val="1600"/>
              </a:spcBef>
              <a:spcAft>
                <a:spcPts val="0"/>
              </a:spcAft>
              <a:buClr>
                <a:srgbClr val="FFFFFF"/>
              </a:buClr>
              <a:buSzPts val="1000"/>
              <a:buFont typeface="Chivo Light"/>
              <a:buChar char="●"/>
              <a:defRPr>
                <a:solidFill>
                  <a:srgbClr val="FFFFFF"/>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8pPr>
            <a:lvl9pPr indent="-292100" lvl="8" marL="4114800" rtl="0" algn="l">
              <a:lnSpc>
                <a:spcPct val="115000"/>
              </a:lnSpc>
              <a:spcBef>
                <a:spcPts val="1600"/>
              </a:spcBef>
              <a:spcAft>
                <a:spcPts val="1600"/>
              </a:spcAft>
              <a:buClr>
                <a:srgbClr val="FFFFFF"/>
              </a:buClr>
              <a:buSzPts val="1000"/>
              <a:buFont typeface="Chivo"/>
              <a:buChar char="■"/>
              <a:defRPr>
                <a:solidFill>
                  <a:srgbClr val="FFFFFF"/>
                </a:solidFill>
                <a:latin typeface="Chivo"/>
                <a:ea typeface="Chivo"/>
                <a:cs typeface="Chivo"/>
                <a:sym typeface="Chivo"/>
              </a:defRPr>
            </a:lvl9pPr>
          </a:lstStyle>
          <a:p/>
        </p:txBody>
      </p:sp>
      <p:pic>
        <p:nvPicPr>
          <p:cNvPr id="142" name="Google Shape;142;p29"/>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
        <p:nvSpPr>
          <p:cNvPr id="143" name="Google Shape;143;p29"/>
          <p:cNvSpPr txBox="1"/>
          <p:nvPr>
            <p:ph idx="2" type="subTitle"/>
          </p:nvPr>
        </p:nvSpPr>
        <p:spPr>
          <a:xfrm>
            <a:off x="469925" y="886425"/>
            <a:ext cx="5047800" cy="550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solidFill>
                  <a:srgbClr val="FFFFFF"/>
                </a:solidFill>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Deliverables 3">
  <p:cSld name="ONE_COLUMN_TEXT_3_2">
    <p:bg>
      <p:bgPr>
        <a:solidFill>
          <a:srgbClr val="FB7660"/>
        </a:solidFill>
      </p:bgPr>
    </p:bg>
    <p:spTree>
      <p:nvGrpSpPr>
        <p:cNvPr id="144" name="Shape 144"/>
        <p:cNvGrpSpPr/>
        <p:nvPr/>
      </p:nvGrpSpPr>
      <p:grpSpPr>
        <a:xfrm>
          <a:off x="0" y="0"/>
          <a:ext cx="0" cy="0"/>
          <a:chOff x="0" y="0"/>
          <a:chExt cx="0" cy="0"/>
        </a:xfrm>
      </p:grpSpPr>
      <p:sp>
        <p:nvSpPr>
          <p:cNvPr id="145" name="Google Shape;145;p30"/>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Font typeface="Chivo"/>
              <a:buNone/>
              <a:defRPr>
                <a:solidFill>
                  <a:srgbClr val="FFFFFF"/>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146" name="Google Shape;146;p30"/>
          <p:cNvSpPr txBox="1"/>
          <p:nvPr>
            <p:ph idx="1" type="body"/>
          </p:nvPr>
        </p:nvSpPr>
        <p:spPr>
          <a:xfrm>
            <a:off x="469925" y="1436925"/>
            <a:ext cx="8072700" cy="2834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Chivo"/>
              <a:buChar char="●"/>
              <a:defRPr sz="1400">
                <a:solidFill>
                  <a:srgbClr val="FFFFFF"/>
                </a:solidFill>
                <a:latin typeface="Chivo"/>
                <a:ea typeface="Chivo"/>
                <a:cs typeface="Chivo"/>
                <a:sym typeface="Chivo"/>
              </a:defRPr>
            </a:lvl1pPr>
            <a:lvl2pPr indent="-298450" lvl="1" marL="914400" rtl="0" algn="l">
              <a:lnSpc>
                <a:spcPct val="115000"/>
              </a:lnSpc>
              <a:spcBef>
                <a:spcPts val="1600"/>
              </a:spcBef>
              <a:spcAft>
                <a:spcPts val="0"/>
              </a:spcAft>
              <a:buClr>
                <a:srgbClr val="FFFFFF"/>
              </a:buClr>
              <a:buSzPts val="1100"/>
              <a:buFont typeface="Chivo"/>
              <a:buChar char="○"/>
              <a:defRPr sz="1100">
                <a:solidFill>
                  <a:srgbClr val="FFFFFF"/>
                </a:solidFill>
                <a:latin typeface="Chivo"/>
                <a:ea typeface="Chivo"/>
                <a:cs typeface="Chivo"/>
                <a:sym typeface="Chivo"/>
              </a:defRPr>
            </a:lvl2pPr>
            <a:lvl3pPr indent="-298450" lvl="2" marL="1371600" rtl="0" algn="l">
              <a:lnSpc>
                <a:spcPct val="115000"/>
              </a:lnSpc>
              <a:spcBef>
                <a:spcPts val="1600"/>
              </a:spcBef>
              <a:spcAft>
                <a:spcPts val="0"/>
              </a:spcAft>
              <a:buClr>
                <a:srgbClr val="FFFFFF"/>
              </a:buClr>
              <a:buSzPts val="1100"/>
              <a:buFont typeface="Chivo Light"/>
              <a:buChar char="■"/>
              <a:defRPr sz="1100">
                <a:solidFill>
                  <a:srgbClr val="FFFFFF"/>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4pPr>
            <a:lvl5pPr indent="-292100" lvl="4" marL="22860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5pPr>
            <a:lvl6pPr indent="-292100" lvl="5" marL="27432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6pPr>
            <a:lvl7pPr indent="-292100" lvl="6" marL="3200400" rtl="0" algn="l">
              <a:lnSpc>
                <a:spcPct val="115000"/>
              </a:lnSpc>
              <a:spcBef>
                <a:spcPts val="1600"/>
              </a:spcBef>
              <a:spcAft>
                <a:spcPts val="0"/>
              </a:spcAft>
              <a:buClr>
                <a:srgbClr val="FFFFFF"/>
              </a:buClr>
              <a:buSzPts val="1000"/>
              <a:buFont typeface="Chivo Light"/>
              <a:buChar char="●"/>
              <a:defRPr>
                <a:solidFill>
                  <a:srgbClr val="FFFFFF"/>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8pPr>
            <a:lvl9pPr indent="-292100" lvl="8" marL="4114800" rtl="0" algn="l">
              <a:lnSpc>
                <a:spcPct val="115000"/>
              </a:lnSpc>
              <a:spcBef>
                <a:spcPts val="1600"/>
              </a:spcBef>
              <a:spcAft>
                <a:spcPts val="1600"/>
              </a:spcAft>
              <a:buClr>
                <a:srgbClr val="FFFFFF"/>
              </a:buClr>
              <a:buSzPts val="1000"/>
              <a:buFont typeface="Chivo"/>
              <a:buChar char="■"/>
              <a:defRPr>
                <a:solidFill>
                  <a:srgbClr val="FFFFFF"/>
                </a:solidFill>
                <a:latin typeface="Chivo"/>
                <a:ea typeface="Chivo"/>
                <a:cs typeface="Chivo"/>
                <a:sym typeface="Chivo"/>
              </a:defRPr>
            </a:lvl9pPr>
          </a:lstStyle>
          <a:p/>
        </p:txBody>
      </p:sp>
      <p:pic>
        <p:nvPicPr>
          <p:cNvPr id="147" name="Google Shape;147;p30"/>
          <p:cNvPicPr preferRelativeResize="0"/>
          <p:nvPr/>
        </p:nvPicPr>
        <p:blipFill rotWithShape="1">
          <a:blip r:embed="rId2">
            <a:alphaModFix/>
          </a:blip>
          <a:srcRect b="0" l="0" r="0" t="0"/>
          <a:stretch/>
        </p:blipFill>
        <p:spPr>
          <a:xfrm>
            <a:off x="0" y="4203725"/>
            <a:ext cx="940250" cy="939774"/>
          </a:xfrm>
          <a:prstGeom prst="rect">
            <a:avLst/>
          </a:prstGeom>
          <a:noFill/>
          <a:ln>
            <a:noFill/>
          </a:ln>
        </p:spPr>
      </p:pic>
      <p:sp>
        <p:nvSpPr>
          <p:cNvPr id="148" name="Google Shape;148;p30"/>
          <p:cNvSpPr txBox="1"/>
          <p:nvPr>
            <p:ph idx="2" type="subTitle"/>
          </p:nvPr>
        </p:nvSpPr>
        <p:spPr>
          <a:xfrm>
            <a:off x="469925" y="886425"/>
            <a:ext cx="5047800" cy="550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solidFill>
                  <a:srgbClr val="FFFFFF"/>
                </a:solidFill>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type="titleOnly">
  <p:cSld name="TITLE_ONLY">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0" r="0" t="0"/>
          <a:stretch/>
        </p:blipFill>
        <p:spPr>
          <a:xfrm>
            <a:off x="119000" y="4679200"/>
            <a:ext cx="356375" cy="356375"/>
          </a:xfrm>
          <a:prstGeom prst="rect">
            <a:avLst/>
          </a:prstGeom>
          <a:noFill/>
          <a:ln>
            <a:noFill/>
          </a:ln>
        </p:spPr>
      </p:pic>
      <p:sp>
        <p:nvSpPr>
          <p:cNvPr id="20" name="Google Shape;20;p4"/>
          <p:cNvSpPr/>
          <p:nvPr/>
        </p:nvSpPr>
        <p:spPr>
          <a:xfrm>
            <a:off x="-343575" y="-35400"/>
            <a:ext cx="4860600" cy="5214300"/>
          </a:xfrm>
          <a:prstGeom prst="rect">
            <a:avLst/>
          </a:prstGeom>
          <a:solidFill>
            <a:srgbClr val="45A9C7"/>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Gill Sans"/>
              <a:buNone/>
            </a:pPr>
            <a:r>
              <a:t/>
            </a:r>
            <a:endParaRPr b="0" i="0" sz="1400" u="none" cap="none" strike="noStrike">
              <a:solidFill>
                <a:srgbClr val="FFFFFF"/>
              </a:solidFill>
              <a:latin typeface="Gill Sans"/>
              <a:ea typeface="Gill Sans"/>
              <a:cs typeface="Gill Sans"/>
              <a:sym typeface="Gill Sans"/>
            </a:endParaRPr>
          </a:p>
        </p:txBody>
      </p:sp>
      <p:sp>
        <p:nvSpPr>
          <p:cNvPr id="21" name="Google Shape;21;p4"/>
          <p:cNvSpPr txBox="1"/>
          <p:nvPr>
            <p:ph idx="1" type="body"/>
          </p:nvPr>
        </p:nvSpPr>
        <p:spPr>
          <a:xfrm>
            <a:off x="4911075" y="889250"/>
            <a:ext cx="3809700" cy="3789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22" name="Google Shape;22;p4"/>
          <p:cNvSpPr txBox="1"/>
          <p:nvPr>
            <p:ph idx="2" type="subTitle"/>
          </p:nvPr>
        </p:nvSpPr>
        <p:spPr>
          <a:xfrm>
            <a:off x="4759500" y="121250"/>
            <a:ext cx="3708600" cy="495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pic>
        <p:nvPicPr>
          <p:cNvPr id="23" name="Google Shape;23;p4"/>
          <p:cNvPicPr preferRelativeResize="0"/>
          <p:nvPr/>
        </p:nvPicPr>
        <p:blipFill rotWithShape="1">
          <a:blip r:embed="rId3">
            <a:alphaModFix/>
          </a:blip>
          <a:srcRect b="0" l="0" r="0" t="0"/>
          <a:stretch/>
        </p:blipFill>
        <p:spPr>
          <a:xfrm>
            <a:off x="-343576" y="142675"/>
            <a:ext cx="4860602" cy="4858146"/>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Deliverables 4">
  <p:cSld name="ONE_COLUMN_TEXT_3_2_1">
    <p:bg>
      <p:bgPr>
        <a:solidFill>
          <a:srgbClr val="55C7B5"/>
        </a:solidFill>
      </p:bgPr>
    </p:bg>
    <p:spTree>
      <p:nvGrpSpPr>
        <p:cNvPr id="149" name="Shape 149"/>
        <p:cNvGrpSpPr/>
        <p:nvPr/>
      </p:nvGrpSpPr>
      <p:grpSpPr>
        <a:xfrm>
          <a:off x="0" y="0"/>
          <a:ext cx="0" cy="0"/>
          <a:chOff x="0" y="0"/>
          <a:chExt cx="0" cy="0"/>
        </a:xfrm>
      </p:grpSpPr>
      <p:sp>
        <p:nvSpPr>
          <p:cNvPr id="150" name="Google Shape;150;p31"/>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Font typeface="Chivo"/>
              <a:buNone/>
              <a:defRPr>
                <a:solidFill>
                  <a:srgbClr val="FFFFFF"/>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151" name="Google Shape;151;p31"/>
          <p:cNvSpPr txBox="1"/>
          <p:nvPr>
            <p:ph idx="1" type="body"/>
          </p:nvPr>
        </p:nvSpPr>
        <p:spPr>
          <a:xfrm>
            <a:off x="469925" y="1436925"/>
            <a:ext cx="8072700" cy="2834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Chivo"/>
              <a:buChar char="●"/>
              <a:defRPr sz="1400">
                <a:solidFill>
                  <a:srgbClr val="FFFFFF"/>
                </a:solidFill>
                <a:latin typeface="Chivo"/>
                <a:ea typeface="Chivo"/>
                <a:cs typeface="Chivo"/>
                <a:sym typeface="Chivo"/>
              </a:defRPr>
            </a:lvl1pPr>
            <a:lvl2pPr indent="-298450" lvl="1" marL="914400" rtl="0" algn="l">
              <a:lnSpc>
                <a:spcPct val="115000"/>
              </a:lnSpc>
              <a:spcBef>
                <a:spcPts val="1600"/>
              </a:spcBef>
              <a:spcAft>
                <a:spcPts val="0"/>
              </a:spcAft>
              <a:buClr>
                <a:srgbClr val="FFFFFF"/>
              </a:buClr>
              <a:buSzPts val="1100"/>
              <a:buFont typeface="Chivo"/>
              <a:buChar char="○"/>
              <a:defRPr sz="1100">
                <a:solidFill>
                  <a:srgbClr val="FFFFFF"/>
                </a:solidFill>
                <a:latin typeface="Chivo"/>
                <a:ea typeface="Chivo"/>
                <a:cs typeface="Chivo"/>
                <a:sym typeface="Chivo"/>
              </a:defRPr>
            </a:lvl2pPr>
            <a:lvl3pPr indent="-298450" lvl="2" marL="1371600" rtl="0" algn="l">
              <a:lnSpc>
                <a:spcPct val="115000"/>
              </a:lnSpc>
              <a:spcBef>
                <a:spcPts val="1600"/>
              </a:spcBef>
              <a:spcAft>
                <a:spcPts val="0"/>
              </a:spcAft>
              <a:buClr>
                <a:srgbClr val="FFFFFF"/>
              </a:buClr>
              <a:buSzPts val="1100"/>
              <a:buFont typeface="Chivo Light"/>
              <a:buChar char="■"/>
              <a:defRPr sz="1100">
                <a:solidFill>
                  <a:srgbClr val="FFFFFF"/>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4pPr>
            <a:lvl5pPr indent="-292100" lvl="4" marL="22860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5pPr>
            <a:lvl6pPr indent="-292100" lvl="5" marL="27432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6pPr>
            <a:lvl7pPr indent="-292100" lvl="6" marL="3200400" rtl="0" algn="l">
              <a:lnSpc>
                <a:spcPct val="115000"/>
              </a:lnSpc>
              <a:spcBef>
                <a:spcPts val="1600"/>
              </a:spcBef>
              <a:spcAft>
                <a:spcPts val="0"/>
              </a:spcAft>
              <a:buClr>
                <a:srgbClr val="FFFFFF"/>
              </a:buClr>
              <a:buSzPts val="1000"/>
              <a:buFont typeface="Chivo Light"/>
              <a:buChar char="●"/>
              <a:defRPr>
                <a:solidFill>
                  <a:srgbClr val="FFFFFF"/>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FFFFFF"/>
              </a:buClr>
              <a:buSzPts val="1000"/>
              <a:buFont typeface="Chivo"/>
              <a:buChar char="○"/>
              <a:defRPr>
                <a:solidFill>
                  <a:srgbClr val="FFFFFF"/>
                </a:solidFill>
                <a:latin typeface="Chivo"/>
                <a:ea typeface="Chivo"/>
                <a:cs typeface="Chivo"/>
                <a:sym typeface="Chivo"/>
              </a:defRPr>
            </a:lvl8pPr>
            <a:lvl9pPr indent="-292100" lvl="8" marL="4114800" rtl="0" algn="l">
              <a:lnSpc>
                <a:spcPct val="115000"/>
              </a:lnSpc>
              <a:spcBef>
                <a:spcPts val="1600"/>
              </a:spcBef>
              <a:spcAft>
                <a:spcPts val="1600"/>
              </a:spcAft>
              <a:buClr>
                <a:srgbClr val="FFFFFF"/>
              </a:buClr>
              <a:buSzPts val="1000"/>
              <a:buFont typeface="Chivo"/>
              <a:buChar char="■"/>
              <a:defRPr>
                <a:solidFill>
                  <a:srgbClr val="FFFFFF"/>
                </a:solidFill>
                <a:latin typeface="Chivo"/>
                <a:ea typeface="Chivo"/>
                <a:cs typeface="Chivo"/>
                <a:sym typeface="Chivo"/>
              </a:defRPr>
            </a:lvl9pPr>
          </a:lstStyle>
          <a:p/>
        </p:txBody>
      </p:sp>
      <p:pic>
        <p:nvPicPr>
          <p:cNvPr id="152" name="Google Shape;152;p31"/>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
        <p:nvSpPr>
          <p:cNvPr id="153" name="Google Shape;153;p31"/>
          <p:cNvSpPr txBox="1"/>
          <p:nvPr>
            <p:ph idx="2" type="subTitle"/>
          </p:nvPr>
        </p:nvSpPr>
        <p:spPr>
          <a:xfrm>
            <a:off x="469925" y="886425"/>
            <a:ext cx="5047800" cy="550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solidFill>
                  <a:srgbClr val="FFFFFF"/>
                </a:solidFill>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column WHITE">
  <p:cSld name="ONE_COLUMN_TEXT_2_2">
    <p:spTree>
      <p:nvGrpSpPr>
        <p:cNvPr id="154" name="Shape 154"/>
        <p:cNvGrpSpPr/>
        <p:nvPr/>
      </p:nvGrpSpPr>
      <p:grpSpPr>
        <a:xfrm>
          <a:off x="0" y="0"/>
          <a:ext cx="0" cy="0"/>
          <a:chOff x="0" y="0"/>
          <a:chExt cx="0" cy="0"/>
        </a:xfrm>
      </p:grpSpPr>
      <p:sp>
        <p:nvSpPr>
          <p:cNvPr id="155" name="Google Shape;155;p32"/>
          <p:cNvSpPr txBox="1"/>
          <p:nvPr>
            <p:ph idx="12" type="sldNum"/>
          </p:nvPr>
        </p:nvSpPr>
        <p:spPr>
          <a:xfrm>
            <a:off x="4297649" y="4714734"/>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sp>
        <p:nvSpPr>
          <p:cNvPr id="156" name="Google Shape;156;p32"/>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Font typeface="Chivo"/>
              <a:buNone/>
              <a:defRPr>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sp>
        <p:nvSpPr>
          <p:cNvPr id="157" name="Google Shape;157;p32"/>
          <p:cNvSpPr txBox="1"/>
          <p:nvPr>
            <p:ph idx="1" type="body"/>
          </p:nvPr>
        </p:nvSpPr>
        <p:spPr>
          <a:xfrm>
            <a:off x="4699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b="0" sz="14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158" name="Google Shape;158;p32"/>
          <p:cNvSpPr txBox="1"/>
          <p:nvPr>
            <p:ph idx="2" type="body"/>
          </p:nvPr>
        </p:nvSpPr>
        <p:spPr>
          <a:xfrm>
            <a:off x="4563425" y="1654600"/>
            <a:ext cx="3975900" cy="3174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Font typeface="Chivo"/>
              <a:buChar char="●"/>
              <a:defRPr b="0" sz="1400">
                <a:latin typeface="Chivo"/>
                <a:ea typeface="Chivo"/>
                <a:cs typeface="Chivo"/>
                <a:sym typeface="Chivo"/>
              </a:defRPr>
            </a:lvl1pPr>
            <a:lvl2pPr indent="-298450" lvl="1" marL="914400" rtl="0" algn="l">
              <a:lnSpc>
                <a:spcPct val="115000"/>
              </a:lnSpc>
              <a:spcBef>
                <a:spcPts val="1600"/>
              </a:spcBef>
              <a:spcAft>
                <a:spcPts val="0"/>
              </a:spcAft>
              <a:buSzPts val="1100"/>
              <a:buFont typeface="Chivo"/>
              <a:buChar char="○"/>
              <a:defRPr sz="1100">
                <a:latin typeface="Chivo"/>
                <a:ea typeface="Chivo"/>
                <a:cs typeface="Chivo"/>
                <a:sym typeface="Chivo"/>
              </a:defRPr>
            </a:lvl2pPr>
            <a:lvl3pPr indent="-298450" lvl="2" marL="1371600" rtl="0" algn="l">
              <a:lnSpc>
                <a:spcPct val="115000"/>
              </a:lnSpc>
              <a:spcBef>
                <a:spcPts val="1600"/>
              </a:spcBef>
              <a:spcAft>
                <a:spcPts val="0"/>
              </a:spcAft>
              <a:buSzPts val="1100"/>
              <a:buFont typeface="Chivo Light"/>
              <a:buChar char="■"/>
              <a:defRPr sz="1100">
                <a:latin typeface="Chivo Light"/>
                <a:ea typeface="Chivo Light"/>
                <a:cs typeface="Chivo Light"/>
                <a:sym typeface="Chivo Light"/>
              </a:defRPr>
            </a:lvl3pPr>
            <a:lvl4pPr indent="-292100" lvl="3" marL="1828800" rtl="0" algn="l">
              <a:lnSpc>
                <a:spcPct val="115000"/>
              </a:lnSpc>
              <a:spcBef>
                <a:spcPts val="1600"/>
              </a:spcBef>
              <a:spcAft>
                <a:spcPts val="0"/>
              </a:spcAft>
              <a:buSzPts val="1000"/>
              <a:buFont typeface="Chivo"/>
              <a:buChar char="●"/>
              <a:defRPr>
                <a:latin typeface="Chivo"/>
                <a:ea typeface="Chivo"/>
                <a:cs typeface="Chivo"/>
                <a:sym typeface="Chivo"/>
              </a:defRPr>
            </a:lvl4pPr>
            <a:lvl5pPr indent="-292100" lvl="4" marL="2286000" rtl="0" algn="l">
              <a:lnSpc>
                <a:spcPct val="115000"/>
              </a:lnSpc>
              <a:spcBef>
                <a:spcPts val="1600"/>
              </a:spcBef>
              <a:spcAft>
                <a:spcPts val="0"/>
              </a:spcAft>
              <a:buSzPts val="1000"/>
              <a:buFont typeface="Chivo"/>
              <a:buChar char="○"/>
              <a:defRPr>
                <a:latin typeface="Chivo"/>
                <a:ea typeface="Chivo"/>
                <a:cs typeface="Chivo"/>
                <a:sym typeface="Chivo"/>
              </a:defRPr>
            </a:lvl5pPr>
            <a:lvl6pPr indent="-292100" lvl="5" marL="2743200" rtl="0" algn="l">
              <a:lnSpc>
                <a:spcPct val="115000"/>
              </a:lnSpc>
              <a:spcBef>
                <a:spcPts val="1600"/>
              </a:spcBef>
              <a:spcAft>
                <a:spcPts val="0"/>
              </a:spcAft>
              <a:buSzPts val="1000"/>
              <a:buFont typeface="Chivo"/>
              <a:buChar char="■"/>
              <a:defRPr>
                <a:latin typeface="Chivo"/>
                <a:ea typeface="Chivo"/>
                <a:cs typeface="Chivo"/>
                <a:sym typeface="Chivo"/>
              </a:defRPr>
            </a:lvl6pPr>
            <a:lvl7pPr indent="-292100" lvl="6" marL="3200400" rtl="0" algn="l">
              <a:lnSpc>
                <a:spcPct val="115000"/>
              </a:lnSpc>
              <a:spcBef>
                <a:spcPts val="1600"/>
              </a:spcBef>
              <a:spcAft>
                <a:spcPts val="0"/>
              </a:spcAft>
              <a:buSzPts val="1000"/>
              <a:buFont typeface="Chivo Light"/>
              <a:buChar char="●"/>
              <a:defRPr>
                <a:latin typeface="Chivo Light"/>
                <a:ea typeface="Chivo Light"/>
                <a:cs typeface="Chivo Light"/>
                <a:sym typeface="Chivo Light"/>
              </a:defRPr>
            </a:lvl7pPr>
            <a:lvl8pPr indent="-292100" lvl="7" marL="3657600" rtl="0" algn="l">
              <a:lnSpc>
                <a:spcPct val="115000"/>
              </a:lnSpc>
              <a:spcBef>
                <a:spcPts val="1600"/>
              </a:spcBef>
              <a:spcAft>
                <a:spcPts val="0"/>
              </a:spcAft>
              <a:buSzPts val="1000"/>
              <a:buFont typeface="Chivo"/>
              <a:buChar char="○"/>
              <a:defRPr>
                <a:latin typeface="Chivo"/>
                <a:ea typeface="Chivo"/>
                <a:cs typeface="Chivo"/>
                <a:sym typeface="Chivo"/>
              </a:defRPr>
            </a:lvl8pPr>
            <a:lvl9pPr indent="-292100" lvl="8" marL="4114800" rtl="0" algn="l">
              <a:lnSpc>
                <a:spcPct val="115000"/>
              </a:lnSpc>
              <a:spcBef>
                <a:spcPts val="1600"/>
              </a:spcBef>
              <a:spcAft>
                <a:spcPts val="1600"/>
              </a:spcAft>
              <a:buSzPts val="1000"/>
              <a:buFont typeface="Chivo"/>
              <a:buChar char="■"/>
              <a:defRPr>
                <a:latin typeface="Chivo"/>
                <a:ea typeface="Chivo"/>
                <a:cs typeface="Chivo"/>
                <a:sym typeface="Chivo"/>
              </a:defRPr>
            </a:lvl9pPr>
          </a:lstStyle>
          <a:p/>
        </p:txBody>
      </p:sp>
      <p:pic>
        <p:nvPicPr>
          <p:cNvPr id="159" name="Google Shape;159;p32"/>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CCCCCC"/>
        </a:solidFill>
      </p:bgPr>
    </p:bg>
    <p:spTree>
      <p:nvGrpSpPr>
        <p:cNvPr id="160" name="Shape 160"/>
        <p:cNvGrpSpPr/>
        <p:nvPr/>
      </p:nvGrpSpPr>
      <p:grpSpPr>
        <a:xfrm>
          <a:off x="0" y="0"/>
          <a:ext cx="0" cy="0"/>
          <a:chOff x="0" y="0"/>
          <a:chExt cx="0" cy="0"/>
        </a:xfrm>
      </p:grpSpPr>
      <p:sp>
        <p:nvSpPr>
          <p:cNvPr id="161" name="Google Shape;161;p33"/>
          <p:cNvSpPr txBox="1"/>
          <p:nvPr>
            <p:ph type="title"/>
          </p:nvPr>
        </p:nvSpPr>
        <p:spPr>
          <a:xfrm>
            <a:off x="472700" y="212325"/>
            <a:ext cx="6630300" cy="154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1pPr>
            <a:lvl2pPr lvl="1" rtl="0" algn="ctr">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2pPr>
            <a:lvl3pPr lvl="2" rtl="0" algn="ctr">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3pPr>
            <a:lvl4pPr lvl="3" rtl="0" algn="ctr">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4pPr>
            <a:lvl5pPr lvl="4" rtl="0" algn="ctr">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5pPr>
            <a:lvl6pPr lvl="5" rtl="0" algn="ctr">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6pPr>
            <a:lvl7pPr lvl="6" rtl="0" algn="ctr">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7pPr>
            <a:lvl8pPr lvl="7" rtl="0" algn="ctr">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8pPr>
            <a:lvl9pPr lvl="8" rtl="0" algn="ctr">
              <a:lnSpc>
                <a:spcPct val="100000"/>
              </a:lnSpc>
              <a:spcBef>
                <a:spcPts val="0"/>
              </a:spcBef>
              <a:spcAft>
                <a:spcPts val="0"/>
              </a:spcAft>
              <a:buClr>
                <a:schemeClr val="lt1"/>
              </a:buClr>
              <a:buSzPts val="4800"/>
              <a:buFont typeface="Chivo"/>
              <a:buNone/>
              <a:defRPr sz="4800">
                <a:solidFill>
                  <a:schemeClr val="lt1"/>
                </a:solidFill>
                <a:latin typeface="Chivo"/>
                <a:ea typeface="Chivo"/>
                <a:cs typeface="Chivo"/>
                <a:sym typeface="Chivo"/>
              </a:defRPr>
            </a:lvl9pPr>
          </a:lstStyle>
          <a:p/>
        </p:txBody>
      </p:sp>
      <p:pic>
        <p:nvPicPr>
          <p:cNvPr id="162" name="Google Shape;162;p33"/>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3">
    <p:bg>
      <p:bgPr>
        <a:solidFill>
          <a:srgbClr val="000000"/>
        </a:solidFill>
      </p:bgPr>
    </p:bg>
    <p:spTree>
      <p:nvGrpSpPr>
        <p:cNvPr id="163" name="Shape 163"/>
        <p:cNvGrpSpPr/>
        <p:nvPr/>
      </p:nvGrpSpPr>
      <p:grpSpPr>
        <a:xfrm>
          <a:off x="0" y="0"/>
          <a:ext cx="0" cy="0"/>
          <a:chOff x="0" y="0"/>
          <a:chExt cx="0" cy="0"/>
        </a:xfrm>
      </p:grpSpPr>
      <p:pic>
        <p:nvPicPr>
          <p:cNvPr id="164" name="Google Shape;164;p34"/>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BLANK_1">
    <p:spTree>
      <p:nvGrpSpPr>
        <p:cNvPr id="165" name="Shape 165"/>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1">
  <p:cSld name="BLANK_1_1">
    <p:bg>
      <p:bgPr>
        <a:solidFill>
          <a:srgbClr val="000000"/>
        </a:solidFill>
      </p:bgPr>
    </p:bg>
    <p:spTree>
      <p:nvGrpSpPr>
        <p:cNvPr id="166" name="Shape 166"/>
        <p:cNvGrpSpPr/>
        <p:nvPr/>
      </p:nvGrpSpPr>
      <p:grpSpPr>
        <a:xfrm>
          <a:off x="0" y="0"/>
          <a:ext cx="0" cy="0"/>
          <a:chOff x="0" y="0"/>
          <a:chExt cx="0" cy="0"/>
        </a:xfrm>
      </p:grpSpPr>
      <p:sp>
        <p:nvSpPr>
          <p:cNvPr id="167" name="Google Shape;167;p36"/>
          <p:cNvSpPr txBox="1"/>
          <p:nvPr>
            <p:ph idx="12" type="sldNum"/>
          </p:nvPr>
        </p:nvSpPr>
        <p:spPr>
          <a:xfrm>
            <a:off x="4297649" y="4714734"/>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68" name="Shape 168"/>
        <p:cNvGrpSpPr/>
        <p:nvPr/>
      </p:nvGrpSpPr>
      <p:grpSpPr>
        <a:xfrm>
          <a:off x="0" y="0"/>
          <a:ext cx="0" cy="0"/>
          <a:chOff x="0" y="0"/>
          <a:chExt cx="0" cy="0"/>
        </a:xfrm>
      </p:grpSpPr>
      <p:sp>
        <p:nvSpPr>
          <p:cNvPr id="169" name="Google Shape;169;p37"/>
          <p:cNvSpPr/>
          <p:nvPr/>
        </p:nvSpPr>
        <p:spPr>
          <a:xfrm>
            <a:off x="4572000" y="-18600"/>
            <a:ext cx="4611600" cy="51807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37"/>
          <p:cNvSpPr txBox="1"/>
          <p:nvPr>
            <p:ph idx="1" type="subTitle"/>
          </p:nvPr>
        </p:nvSpPr>
        <p:spPr>
          <a:xfrm>
            <a:off x="469925" y="1632121"/>
            <a:ext cx="4077900" cy="1345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B7B8B9"/>
              </a:buClr>
              <a:buSzPts val="1600"/>
              <a:buFont typeface="Chivo"/>
              <a:buNone/>
              <a:defRPr b="0" sz="1600">
                <a:solidFill>
                  <a:srgbClr val="B7B8B9"/>
                </a:solidFill>
                <a:latin typeface="Chivo"/>
                <a:ea typeface="Chivo"/>
                <a:cs typeface="Chivo"/>
                <a:sym typeface="Chivo"/>
              </a:defRPr>
            </a:lvl1pPr>
            <a:lvl2pPr lvl="1" rtl="0" algn="ctr">
              <a:lnSpc>
                <a:spcPct val="100000"/>
              </a:lnSpc>
              <a:spcBef>
                <a:spcPts val="0"/>
              </a:spcBef>
              <a:spcAft>
                <a:spcPts val="0"/>
              </a:spcAft>
              <a:buSzPts val="2100"/>
              <a:buFont typeface="Chivo"/>
              <a:buNone/>
              <a:defRPr sz="2100">
                <a:latin typeface="Chivo"/>
                <a:ea typeface="Chivo"/>
                <a:cs typeface="Chivo"/>
                <a:sym typeface="Chivo"/>
              </a:defRPr>
            </a:lvl2pPr>
            <a:lvl3pPr lvl="2" rtl="0" algn="ctr">
              <a:lnSpc>
                <a:spcPct val="100000"/>
              </a:lnSpc>
              <a:spcBef>
                <a:spcPts val="0"/>
              </a:spcBef>
              <a:spcAft>
                <a:spcPts val="0"/>
              </a:spcAft>
              <a:buSzPts val="2100"/>
              <a:buFont typeface="Chivo Light"/>
              <a:buNone/>
              <a:defRPr sz="2100">
                <a:latin typeface="Chivo Light"/>
                <a:ea typeface="Chivo Light"/>
                <a:cs typeface="Chivo Light"/>
                <a:sym typeface="Chivo Light"/>
              </a:defRPr>
            </a:lvl3pPr>
            <a:lvl4pPr lvl="3" rtl="0" algn="ctr">
              <a:lnSpc>
                <a:spcPct val="100000"/>
              </a:lnSpc>
              <a:spcBef>
                <a:spcPts val="0"/>
              </a:spcBef>
              <a:spcAft>
                <a:spcPts val="0"/>
              </a:spcAft>
              <a:buSzPts val="2100"/>
              <a:buFont typeface="Chivo"/>
              <a:buNone/>
              <a:defRPr sz="2100">
                <a:latin typeface="Chivo"/>
                <a:ea typeface="Chivo"/>
                <a:cs typeface="Chivo"/>
                <a:sym typeface="Chivo"/>
              </a:defRPr>
            </a:lvl4pPr>
            <a:lvl5pPr lvl="4" rtl="0" algn="ctr">
              <a:lnSpc>
                <a:spcPct val="100000"/>
              </a:lnSpc>
              <a:spcBef>
                <a:spcPts val="0"/>
              </a:spcBef>
              <a:spcAft>
                <a:spcPts val="0"/>
              </a:spcAft>
              <a:buSzPts val="2100"/>
              <a:buFont typeface="Chivo"/>
              <a:buNone/>
              <a:defRPr sz="2100">
                <a:latin typeface="Chivo"/>
                <a:ea typeface="Chivo"/>
                <a:cs typeface="Chivo"/>
                <a:sym typeface="Chivo"/>
              </a:defRPr>
            </a:lvl5pPr>
            <a:lvl6pPr lvl="5" rtl="0" algn="ctr">
              <a:lnSpc>
                <a:spcPct val="100000"/>
              </a:lnSpc>
              <a:spcBef>
                <a:spcPts val="0"/>
              </a:spcBef>
              <a:spcAft>
                <a:spcPts val="0"/>
              </a:spcAft>
              <a:buSzPts val="2100"/>
              <a:buFont typeface="Chivo"/>
              <a:buNone/>
              <a:defRPr sz="2100">
                <a:latin typeface="Chivo"/>
                <a:ea typeface="Chivo"/>
                <a:cs typeface="Chivo"/>
                <a:sym typeface="Chivo"/>
              </a:defRPr>
            </a:lvl6pPr>
            <a:lvl7pPr lvl="6" rtl="0" algn="ctr">
              <a:lnSpc>
                <a:spcPct val="100000"/>
              </a:lnSpc>
              <a:spcBef>
                <a:spcPts val="0"/>
              </a:spcBef>
              <a:spcAft>
                <a:spcPts val="0"/>
              </a:spcAft>
              <a:buSzPts val="2100"/>
              <a:buFont typeface="Chivo Light"/>
              <a:buNone/>
              <a:defRPr sz="2100">
                <a:latin typeface="Chivo Light"/>
                <a:ea typeface="Chivo Light"/>
                <a:cs typeface="Chivo Light"/>
                <a:sym typeface="Chivo Light"/>
              </a:defRPr>
            </a:lvl7pPr>
            <a:lvl8pPr lvl="7" rtl="0" algn="ctr">
              <a:lnSpc>
                <a:spcPct val="100000"/>
              </a:lnSpc>
              <a:spcBef>
                <a:spcPts val="0"/>
              </a:spcBef>
              <a:spcAft>
                <a:spcPts val="0"/>
              </a:spcAft>
              <a:buSzPts val="2100"/>
              <a:buFont typeface="Chivo"/>
              <a:buNone/>
              <a:defRPr sz="2100">
                <a:latin typeface="Chivo"/>
                <a:ea typeface="Chivo"/>
                <a:cs typeface="Chivo"/>
                <a:sym typeface="Chivo"/>
              </a:defRPr>
            </a:lvl8pPr>
            <a:lvl9pPr lvl="8" rtl="0" algn="ctr">
              <a:lnSpc>
                <a:spcPct val="100000"/>
              </a:lnSpc>
              <a:spcBef>
                <a:spcPts val="0"/>
              </a:spcBef>
              <a:spcAft>
                <a:spcPts val="0"/>
              </a:spcAft>
              <a:buSzPts val="2100"/>
              <a:buFont typeface="Chivo"/>
              <a:buNone/>
              <a:defRPr sz="2100">
                <a:latin typeface="Chivo"/>
                <a:ea typeface="Chivo"/>
                <a:cs typeface="Chivo"/>
                <a:sym typeface="Chivo"/>
              </a:defRPr>
            </a:lvl9pPr>
          </a:lstStyle>
          <a:p/>
        </p:txBody>
      </p:sp>
      <p:sp>
        <p:nvSpPr>
          <p:cNvPr id="171" name="Google Shape;171;p37"/>
          <p:cNvSpPr txBox="1"/>
          <p:nvPr>
            <p:ph idx="2" type="body"/>
          </p:nvPr>
        </p:nvSpPr>
        <p:spPr>
          <a:xfrm>
            <a:off x="4939500" y="48715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lt1"/>
              </a:buClr>
              <a:buSzPts val="1800"/>
              <a:buFont typeface="Chivo"/>
              <a:buChar char="●"/>
              <a:defRPr>
                <a:solidFill>
                  <a:schemeClr val="lt1"/>
                </a:solidFill>
                <a:latin typeface="Chivo"/>
                <a:ea typeface="Chivo"/>
                <a:cs typeface="Chivo"/>
                <a:sym typeface="Chivo"/>
              </a:defRPr>
            </a:lvl1pPr>
            <a:lvl2pPr indent="-317500" lvl="1" marL="914400" rtl="0" algn="l">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2pPr>
            <a:lvl3pPr indent="-317500" lvl="2" marL="1371600" rtl="0" algn="l">
              <a:lnSpc>
                <a:spcPct val="115000"/>
              </a:lnSpc>
              <a:spcBef>
                <a:spcPts val="1600"/>
              </a:spcBef>
              <a:spcAft>
                <a:spcPts val="0"/>
              </a:spcAft>
              <a:buClr>
                <a:schemeClr val="lt1"/>
              </a:buClr>
              <a:buSzPts val="1400"/>
              <a:buFont typeface="Chivo Light"/>
              <a:buChar char="■"/>
              <a:defRPr>
                <a:solidFill>
                  <a:schemeClr val="lt1"/>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chemeClr val="lt1"/>
              </a:buClr>
              <a:buSzPts val="1000"/>
              <a:buFont typeface="Chivo"/>
              <a:buChar char="●"/>
              <a:defRPr>
                <a:solidFill>
                  <a:schemeClr val="lt1"/>
                </a:solidFill>
                <a:latin typeface="Chivo"/>
                <a:ea typeface="Chivo"/>
                <a:cs typeface="Chivo"/>
                <a:sym typeface="Chivo"/>
              </a:defRPr>
            </a:lvl4pPr>
            <a:lvl5pPr indent="-292100" lvl="4" marL="2286000" rtl="0" algn="l">
              <a:lnSpc>
                <a:spcPct val="115000"/>
              </a:lnSpc>
              <a:spcBef>
                <a:spcPts val="1600"/>
              </a:spcBef>
              <a:spcAft>
                <a:spcPts val="0"/>
              </a:spcAft>
              <a:buClr>
                <a:schemeClr val="lt1"/>
              </a:buClr>
              <a:buSzPts val="1000"/>
              <a:buFont typeface="Chivo"/>
              <a:buChar char="○"/>
              <a:defRPr>
                <a:solidFill>
                  <a:schemeClr val="lt1"/>
                </a:solidFill>
                <a:latin typeface="Chivo"/>
                <a:ea typeface="Chivo"/>
                <a:cs typeface="Chivo"/>
                <a:sym typeface="Chivo"/>
              </a:defRPr>
            </a:lvl5pPr>
            <a:lvl6pPr indent="-292100" lvl="5" marL="2743200" rtl="0" algn="l">
              <a:lnSpc>
                <a:spcPct val="115000"/>
              </a:lnSpc>
              <a:spcBef>
                <a:spcPts val="1600"/>
              </a:spcBef>
              <a:spcAft>
                <a:spcPts val="0"/>
              </a:spcAft>
              <a:buClr>
                <a:schemeClr val="lt1"/>
              </a:buClr>
              <a:buSzPts val="1000"/>
              <a:buFont typeface="Chivo"/>
              <a:buChar char="■"/>
              <a:defRPr>
                <a:solidFill>
                  <a:schemeClr val="lt1"/>
                </a:solidFill>
                <a:latin typeface="Chivo"/>
                <a:ea typeface="Chivo"/>
                <a:cs typeface="Chivo"/>
                <a:sym typeface="Chivo"/>
              </a:defRPr>
            </a:lvl6pPr>
            <a:lvl7pPr indent="-292100" lvl="6" marL="3200400" rtl="0" algn="l">
              <a:lnSpc>
                <a:spcPct val="115000"/>
              </a:lnSpc>
              <a:spcBef>
                <a:spcPts val="1600"/>
              </a:spcBef>
              <a:spcAft>
                <a:spcPts val="0"/>
              </a:spcAft>
              <a:buClr>
                <a:schemeClr val="lt1"/>
              </a:buClr>
              <a:buSzPts val="1000"/>
              <a:buFont typeface="Chivo Light"/>
              <a:buChar char="●"/>
              <a:defRPr>
                <a:solidFill>
                  <a:schemeClr val="lt1"/>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chemeClr val="lt1"/>
              </a:buClr>
              <a:buSzPts val="1000"/>
              <a:buFont typeface="Chivo"/>
              <a:buChar char="○"/>
              <a:defRPr>
                <a:solidFill>
                  <a:schemeClr val="lt1"/>
                </a:solidFill>
                <a:latin typeface="Chivo"/>
                <a:ea typeface="Chivo"/>
                <a:cs typeface="Chivo"/>
                <a:sym typeface="Chivo"/>
              </a:defRPr>
            </a:lvl8pPr>
            <a:lvl9pPr indent="-292100" lvl="8" marL="4114800" rtl="0" algn="l">
              <a:lnSpc>
                <a:spcPct val="115000"/>
              </a:lnSpc>
              <a:spcBef>
                <a:spcPts val="1600"/>
              </a:spcBef>
              <a:spcAft>
                <a:spcPts val="1600"/>
              </a:spcAft>
              <a:buClr>
                <a:schemeClr val="lt1"/>
              </a:buClr>
              <a:buSzPts val="1000"/>
              <a:buFont typeface="Chivo"/>
              <a:buChar char="■"/>
              <a:defRPr>
                <a:solidFill>
                  <a:schemeClr val="lt1"/>
                </a:solidFill>
                <a:latin typeface="Chivo"/>
                <a:ea typeface="Chivo"/>
                <a:cs typeface="Chivo"/>
                <a:sym typeface="Chivo"/>
              </a:defRPr>
            </a:lvl9pPr>
          </a:lstStyle>
          <a:p/>
        </p:txBody>
      </p:sp>
      <p:sp>
        <p:nvSpPr>
          <p:cNvPr id="172" name="Google Shape;172;p37"/>
          <p:cNvSpPr txBox="1"/>
          <p:nvPr>
            <p:ph type="title"/>
          </p:nvPr>
        </p:nvSpPr>
        <p:spPr>
          <a:xfrm>
            <a:off x="469925" y="314675"/>
            <a:ext cx="3905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pic>
        <p:nvPicPr>
          <p:cNvPr id="173" name="Google Shape;173;p37"/>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Description Gray">
  <p:cSld name="SECTION_TITLE_AND_DESCRIPTION_1">
    <p:spTree>
      <p:nvGrpSpPr>
        <p:cNvPr id="174" name="Shape 174"/>
        <p:cNvGrpSpPr/>
        <p:nvPr/>
      </p:nvGrpSpPr>
      <p:grpSpPr>
        <a:xfrm>
          <a:off x="0" y="0"/>
          <a:ext cx="0" cy="0"/>
          <a:chOff x="0" y="0"/>
          <a:chExt cx="0" cy="0"/>
        </a:xfrm>
      </p:grpSpPr>
      <p:sp>
        <p:nvSpPr>
          <p:cNvPr id="175" name="Google Shape;175;p38"/>
          <p:cNvSpPr/>
          <p:nvPr/>
        </p:nvSpPr>
        <p:spPr>
          <a:xfrm>
            <a:off x="4572000" y="-18600"/>
            <a:ext cx="4611600" cy="51807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38"/>
          <p:cNvSpPr txBox="1"/>
          <p:nvPr>
            <p:ph idx="1" type="subTitle"/>
          </p:nvPr>
        </p:nvSpPr>
        <p:spPr>
          <a:xfrm>
            <a:off x="469925" y="1632121"/>
            <a:ext cx="4077900" cy="1345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B7B8B9"/>
              </a:buClr>
              <a:buSzPts val="1600"/>
              <a:buFont typeface="Chivo"/>
              <a:buNone/>
              <a:defRPr b="0" sz="1600">
                <a:solidFill>
                  <a:srgbClr val="B7B8B9"/>
                </a:solidFill>
                <a:latin typeface="Chivo"/>
                <a:ea typeface="Chivo"/>
                <a:cs typeface="Chivo"/>
                <a:sym typeface="Chivo"/>
              </a:defRPr>
            </a:lvl1pPr>
            <a:lvl2pPr lvl="1" rtl="0" algn="ctr">
              <a:lnSpc>
                <a:spcPct val="100000"/>
              </a:lnSpc>
              <a:spcBef>
                <a:spcPts val="0"/>
              </a:spcBef>
              <a:spcAft>
                <a:spcPts val="0"/>
              </a:spcAft>
              <a:buSzPts val="2100"/>
              <a:buFont typeface="Chivo"/>
              <a:buNone/>
              <a:defRPr sz="2100">
                <a:latin typeface="Chivo"/>
                <a:ea typeface="Chivo"/>
                <a:cs typeface="Chivo"/>
                <a:sym typeface="Chivo"/>
              </a:defRPr>
            </a:lvl2pPr>
            <a:lvl3pPr lvl="2" rtl="0" algn="ctr">
              <a:lnSpc>
                <a:spcPct val="100000"/>
              </a:lnSpc>
              <a:spcBef>
                <a:spcPts val="0"/>
              </a:spcBef>
              <a:spcAft>
                <a:spcPts val="0"/>
              </a:spcAft>
              <a:buSzPts val="2100"/>
              <a:buFont typeface="Chivo Light"/>
              <a:buNone/>
              <a:defRPr sz="2100">
                <a:latin typeface="Chivo Light"/>
                <a:ea typeface="Chivo Light"/>
                <a:cs typeface="Chivo Light"/>
                <a:sym typeface="Chivo Light"/>
              </a:defRPr>
            </a:lvl3pPr>
            <a:lvl4pPr lvl="3" rtl="0" algn="ctr">
              <a:lnSpc>
                <a:spcPct val="100000"/>
              </a:lnSpc>
              <a:spcBef>
                <a:spcPts val="0"/>
              </a:spcBef>
              <a:spcAft>
                <a:spcPts val="0"/>
              </a:spcAft>
              <a:buSzPts val="2100"/>
              <a:buFont typeface="Chivo"/>
              <a:buNone/>
              <a:defRPr sz="2100">
                <a:latin typeface="Chivo"/>
                <a:ea typeface="Chivo"/>
                <a:cs typeface="Chivo"/>
                <a:sym typeface="Chivo"/>
              </a:defRPr>
            </a:lvl4pPr>
            <a:lvl5pPr lvl="4" rtl="0" algn="ctr">
              <a:lnSpc>
                <a:spcPct val="100000"/>
              </a:lnSpc>
              <a:spcBef>
                <a:spcPts val="0"/>
              </a:spcBef>
              <a:spcAft>
                <a:spcPts val="0"/>
              </a:spcAft>
              <a:buSzPts val="2100"/>
              <a:buFont typeface="Chivo"/>
              <a:buNone/>
              <a:defRPr sz="2100">
                <a:latin typeface="Chivo"/>
                <a:ea typeface="Chivo"/>
                <a:cs typeface="Chivo"/>
                <a:sym typeface="Chivo"/>
              </a:defRPr>
            </a:lvl5pPr>
            <a:lvl6pPr lvl="5" rtl="0" algn="ctr">
              <a:lnSpc>
                <a:spcPct val="100000"/>
              </a:lnSpc>
              <a:spcBef>
                <a:spcPts val="0"/>
              </a:spcBef>
              <a:spcAft>
                <a:spcPts val="0"/>
              </a:spcAft>
              <a:buSzPts val="2100"/>
              <a:buFont typeface="Chivo"/>
              <a:buNone/>
              <a:defRPr sz="2100">
                <a:latin typeface="Chivo"/>
                <a:ea typeface="Chivo"/>
                <a:cs typeface="Chivo"/>
                <a:sym typeface="Chivo"/>
              </a:defRPr>
            </a:lvl6pPr>
            <a:lvl7pPr lvl="6" rtl="0" algn="ctr">
              <a:lnSpc>
                <a:spcPct val="100000"/>
              </a:lnSpc>
              <a:spcBef>
                <a:spcPts val="0"/>
              </a:spcBef>
              <a:spcAft>
                <a:spcPts val="0"/>
              </a:spcAft>
              <a:buSzPts val="2100"/>
              <a:buFont typeface="Chivo Light"/>
              <a:buNone/>
              <a:defRPr sz="2100">
                <a:latin typeface="Chivo Light"/>
                <a:ea typeface="Chivo Light"/>
                <a:cs typeface="Chivo Light"/>
                <a:sym typeface="Chivo Light"/>
              </a:defRPr>
            </a:lvl7pPr>
            <a:lvl8pPr lvl="7" rtl="0" algn="ctr">
              <a:lnSpc>
                <a:spcPct val="100000"/>
              </a:lnSpc>
              <a:spcBef>
                <a:spcPts val="0"/>
              </a:spcBef>
              <a:spcAft>
                <a:spcPts val="0"/>
              </a:spcAft>
              <a:buSzPts val="2100"/>
              <a:buFont typeface="Chivo"/>
              <a:buNone/>
              <a:defRPr sz="2100">
                <a:latin typeface="Chivo"/>
                <a:ea typeface="Chivo"/>
                <a:cs typeface="Chivo"/>
                <a:sym typeface="Chivo"/>
              </a:defRPr>
            </a:lvl8pPr>
            <a:lvl9pPr lvl="8" rtl="0" algn="ctr">
              <a:lnSpc>
                <a:spcPct val="100000"/>
              </a:lnSpc>
              <a:spcBef>
                <a:spcPts val="0"/>
              </a:spcBef>
              <a:spcAft>
                <a:spcPts val="0"/>
              </a:spcAft>
              <a:buSzPts val="2100"/>
              <a:buFont typeface="Chivo"/>
              <a:buNone/>
              <a:defRPr sz="2100">
                <a:latin typeface="Chivo"/>
                <a:ea typeface="Chivo"/>
                <a:cs typeface="Chivo"/>
                <a:sym typeface="Chivo"/>
              </a:defRPr>
            </a:lvl9pPr>
          </a:lstStyle>
          <a:p/>
        </p:txBody>
      </p:sp>
      <p:sp>
        <p:nvSpPr>
          <p:cNvPr id="177" name="Google Shape;177;p38"/>
          <p:cNvSpPr txBox="1"/>
          <p:nvPr>
            <p:ph idx="2" type="body"/>
          </p:nvPr>
        </p:nvSpPr>
        <p:spPr>
          <a:xfrm>
            <a:off x="4939500" y="48715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lt1"/>
              </a:buClr>
              <a:buSzPts val="1800"/>
              <a:buFont typeface="Chivo"/>
              <a:buChar char="●"/>
              <a:defRPr>
                <a:solidFill>
                  <a:schemeClr val="lt1"/>
                </a:solidFill>
                <a:latin typeface="Chivo"/>
                <a:ea typeface="Chivo"/>
                <a:cs typeface="Chivo"/>
                <a:sym typeface="Chivo"/>
              </a:defRPr>
            </a:lvl1pPr>
            <a:lvl2pPr indent="-317500" lvl="1" marL="914400" rtl="0" algn="l">
              <a:lnSpc>
                <a:spcPct val="115000"/>
              </a:lnSpc>
              <a:spcBef>
                <a:spcPts val="1600"/>
              </a:spcBef>
              <a:spcAft>
                <a:spcPts val="0"/>
              </a:spcAft>
              <a:buClr>
                <a:schemeClr val="lt1"/>
              </a:buClr>
              <a:buSzPts val="1400"/>
              <a:buFont typeface="Chivo"/>
              <a:buChar char="○"/>
              <a:defRPr>
                <a:solidFill>
                  <a:schemeClr val="lt1"/>
                </a:solidFill>
                <a:latin typeface="Chivo"/>
                <a:ea typeface="Chivo"/>
                <a:cs typeface="Chivo"/>
                <a:sym typeface="Chivo"/>
              </a:defRPr>
            </a:lvl2pPr>
            <a:lvl3pPr indent="-317500" lvl="2" marL="1371600" rtl="0" algn="l">
              <a:lnSpc>
                <a:spcPct val="115000"/>
              </a:lnSpc>
              <a:spcBef>
                <a:spcPts val="1600"/>
              </a:spcBef>
              <a:spcAft>
                <a:spcPts val="0"/>
              </a:spcAft>
              <a:buClr>
                <a:schemeClr val="lt1"/>
              </a:buClr>
              <a:buSzPts val="1400"/>
              <a:buFont typeface="Chivo Light"/>
              <a:buChar char="■"/>
              <a:defRPr>
                <a:solidFill>
                  <a:schemeClr val="lt1"/>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chemeClr val="lt1"/>
              </a:buClr>
              <a:buSzPts val="1000"/>
              <a:buFont typeface="Chivo"/>
              <a:buChar char="●"/>
              <a:defRPr>
                <a:solidFill>
                  <a:schemeClr val="lt1"/>
                </a:solidFill>
                <a:latin typeface="Chivo"/>
                <a:ea typeface="Chivo"/>
                <a:cs typeface="Chivo"/>
                <a:sym typeface="Chivo"/>
              </a:defRPr>
            </a:lvl4pPr>
            <a:lvl5pPr indent="-292100" lvl="4" marL="2286000" rtl="0" algn="l">
              <a:lnSpc>
                <a:spcPct val="115000"/>
              </a:lnSpc>
              <a:spcBef>
                <a:spcPts val="1600"/>
              </a:spcBef>
              <a:spcAft>
                <a:spcPts val="0"/>
              </a:spcAft>
              <a:buClr>
                <a:schemeClr val="lt1"/>
              </a:buClr>
              <a:buSzPts val="1000"/>
              <a:buFont typeface="Chivo"/>
              <a:buChar char="○"/>
              <a:defRPr>
                <a:solidFill>
                  <a:schemeClr val="lt1"/>
                </a:solidFill>
                <a:latin typeface="Chivo"/>
                <a:ea typeface="Chivo"/>
                <a:cs typeface="Chivo"/>
                <a:sym typeface="Chivo"/>
              </a:defRPr>
            </a:lvl5pPr>
            <a:lvl6pPr indent="-292100" lvl="5" marL="2743200" rtl="0" algn="l">
              <a:lnSpc>
                <a:spcPct val="115000"/>
              </a:lnSpc>
              <a:spcBef>
                <a:spcPts val="1600"/>
              </a:spcBef>
              <a:spcAft>
                <a:spcPts val="0"/>
              </a:spcAft>
              <a:buClr>
                <a:schemeClr val="lt1"/>
              </a:buClr>
              <a:buSzPts val="1000"/>
              <a:buFont typeface="Chivo"/>
              <a:buChar char="■"/>
              <a:defRPr>
                <a:solidFill>
                  <a:schemeClr val="lt1"/>
                </a:solidFill>
                <a:latin typeface="Chivo"/>
                <a:ea typeface="Chivo"/>
                <a:cs typeface="Chivo"/>
                <a:sym typeface="Chivo"/>
              </a:defRPr>
            </a:lvl6pPr>
            <a:lvl7pPr indent="-292100" lvl="6" marL="3200400" rtl="0" algn="l">
              <a:lnSpc>
                <a:spcPct val="115000"/>
              </a:lnSpc>
              <a:spcBef>
                <a:spcPts val="1600"/>
              </a:spcBef>
              <a:spcAft>
                <a:spcPts val="0"/>
              </a:spcAft>
              <a:buClr>
                <a:schemeClr val="lt1"/>
              </a:buClr>
              <a:buSzPts val="1000"/>
              <a:buFont typeface="Chivo Light"/>
              <a:buChar char="●"/>
              <a:defRPr>
                <a:solidFill>
                  <a:schemeClr val="lt1"/>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chemeClr val="lt1"/>
              </a:buClr>
              <a:buSzPts val="1000"/>
              <a:buFont typeface="Chivo"/>
              <a:buChar char="○"/>
              <a:defRPr>
                <a:solidFill>
                  <a:schemeClr val="lt1"/>
                </a:solidFill>
                <a:latin typeface="Chivo"/>
                <a:ea typeface="Chivo"/>
                <a:cs typeface="Chivo"/>
                <a:sym typeface="Chivo"/>
              </a:defRPr>
            </a:lvl8pPr>
            <a:lvl9pPr indent="-292100" lvl="8" marL="4114800" rtl="0" algn="l">
              <a:lnSpc>
                <a:spcPct val="115000"/>
              </a:lnSpc>
              <a:spcBef>
                <a:spcPts val="1600"/>
              </a:spcBef>
              <a:spcAft>
                <a:spcPts val="1600"/>
              </a:spcAft>
              <a:buClr>
                <a:schemeClr val="lt1"/>
              </a:buClr>
              <a:buSzPts val="1000"/>
              <a:buFont typeface="Chivo"/>
              <a:buChar char="■"/>
              <a:defRPr>
                <a:solidFill>
                  <a:schemeClr val="lt1"/>
                </a:solidFill>
                <a:latin typeface="Chivo"/>
                <a:ea typeface="Chivo"/>
                <a:cs typeface="Chivo"/>
                <a:sym typeface="Chivo"/>
              </a:defRPr>
            </a:lvl9pPr>
          </a:lstStyle>
          <a:p/>
        </p:txBody>
      </p:sp>
      <p:sp>
        <p:nvSpPr>
          <p:cNvPr id="178" name="Google Shape;178;p38"/>
          <p:cNvSpPr txBox="1"/>
          <p:nvPr>
            <p:ph type="title"/>
          </p:nvPr>
        </p:nvSpPr>
        <p:spPr>
          <a:xfrm>
            <a:off x="469925" y="314675"/>
            <a:ext cx="3905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CCCC"/>
              </a:buClr>
              <a:buSzPts val="3000"/>
              <a:buFont typeface="Chivo"/>
              <a:buNone/>
              <a:defRPr>
                <a:solidFill>
                  <a:srgbClr val="CCCCCC"/>
                </a:solidFill>
                <a:latin typeface="Chivo"/>
                <a:ea typeface="Chivo"/>
                <a:cs typeface="Chivo"/>
                <a:sym typeface="Chivo"/>
              </a:defRPr>
            </a:lvl1pPr>
            <a:lvl2pPr lvl="1" rtl="0" algn="l">
              <a:lnSpc>
                <a:spcPct val="100000"/>
              </a:lnSpc>
              <a:spcBef>
                <a:spcPts val="0"/>
              </a:spcBef>
              <a:spcAft>
                <a:spcPts val="0"/>
              </a:spcAft>
              <a:buSzPts val="3000"/>
              <a:buFont typeface="Chivo"/>
              <a:buNone/>
              <a:defRPr>
                <a:latin typeface="Chivo"/>
                <a:ea typeface="Chivo"/>
                <a:cs typeface="Chivo"/>
                <a:sym typeface="Chivo"/>
              </a:defRPr>
            </a:lvl2pPr>
            <a:lvl3pPr lvl="2" rtl="0" algn="l">
              <a:lnSpc>
                <a:spcPct val="100000"/>
              </a:lnSpc>
              <a:spcBef>
                <a:spcPts val="0"/>
              </a:spcBef>
              <a:spcAft>
                <a:spcPts val="0"/>
              </a:spcAft>
              <a:buSzPts val="3000"/>
              <a:buFont typeface="Chivo"/>
              <a:buNone/>
              <a:defRPr>
                <a:latin typeface="Chivo"/>
                <a:ea typeface="Chivo"/>
                <a:cs typeface="Chivo"/>
                <a:sym typeface="Chivo"/>
              </a:defRPr>
            </a:lvl3pPr>
            <a:lvl4pPr lvl="3" rtl="0" algn="l">
              <a:lnSpc>
                <a:spcPct val="100000"/>
              </a:lnSpc>
              <a:spcBef>
                <a:spcPts val="0"/>
              </a:spcBef>
              <a:spcAft>
                <a:spcPts val="0"/>
              </a:spcAft>
              <a:buSzPts val="3000"/>
              <a:buFont typeface="Chivo"/>
              <a:buNone/>
              <a:defRPr>
                <a:latin typeface="Chivo"/>
                <a:ea typeface="Chivo"/>
                <a:cs typeface="Chivo"/>
                <a:sym typeface="Chivo"/>
              </a:defRPr>
            </a:lvl4pPr>
            <a:lvl5pPr lvl="4" rtl="0" algn="l">
              <a:lnSpc>
                <a:spcPct val="100000"/>
              </a:lnSpc>
              <a:spcBef>
                <a:spcPts val="0"/>
              </a:spcBef>
              <a:spcAft>
                <a:spcPts val="0"/>
              </a:spcAft>
              <a:buSzPts val="3000"/>
              <a:buFont typeface="Chivo"/>
              <a:buNone/>
              <a:defRPr>
                <a:latin typeface="Chivo"/>
                <a:ea typeface="Chivo"/>
                <a:cs typeface="Chivo"/>
                <a:sym typeface="Chivo"/>
              </a:defRPr>
            </a:lvl5pPr>
            <a:lvl6pPr lvl="5" rtl="0" algn="l">
              <a:lnSpc>
                <a:spcPct val="100000"/>
              </a:lnSpc>
              <a:spcBef>
                <a:spcPts val="0"/>
              </a:spcBef>
              <a:spcAft>
                <a:spcPts val="0"/>
              </a:spcAft>
              <a:buSzPts val="3000"/>
              <a:buFont typeface="Chivo"/>
              <a:buNone/>
              <a:defRPr>
                <a:latin typeface="Chivo"/>
                <a:ea typeface="Chivo"/>
                <a:cs typeface="Chivo"/>
                <a:sym typeface="Chivo"/>
              </a:defRPr>
            </a:lvl6pPr>
            <a:lvl7pPr lvl="6" rtl="0" algn="l">
              <a:lnSpc>
                <a:spcPct val="100000"/>
              </a:lnSpc>
              <a:spcBef>
                <a:spcPts val="0"/>
              </a:spcBef>
              <a:spcAft>
                <a:spcPts val="0"/>
              </a:spcAft>
              <a:buSzPts val="3000"/>
              <a:buFont typeface="Chivo"/>
              <a:buNone/>
              <a:defRPr>
                <a:latin typeface="Chivo"/>
                <a:ea typeface="Chivo"/>
                <a:cs typeface="Chivo"/>
                <a:sym typeface="Chivo"/>
              </a:defRPr>
            </a:lvl7pPr>
            <a:lvl8pPr lvl="7" rtl="0" algn="l">
              <a:lnSpc>
                <a:spcPct val="100000"/>
              </a:lnSpc>
              <a:spcBef>
                <a:spcPts val="0"/>
              </a:spcBef>
              <a:spcAft>
                <a:spcPts val="0"/>
              </a:spcAft>
              <a:buSzPts val="3000"/>
              <a:buFont typeface="Chivo"/>
              <a:buNone/>
              <a:defRPr>
                <a:latin typeface="Chivo"/>
                <a:ea typeface="Chivo"/>
                <a:cs typeface="Chivo"/>
                <a:sym typeface="Chivo"/>
              </a:defRPr>
            </a:lvl8pPr>
            <a:lvl9pPr lvl="8" rtl="0" algn="l">
              <a:lnSpc>
                <a:spcPct val="100000"/>
              </a:lnSpc>
              <a:spcBef>
                <a:spcPts val="0"/>
              </a:spcBef>
              <a:spcAft>
                <a:spcPts val="0"/>
              </a:spcAft>
              <a:buSzPts val="3000"/>
              <a:buFont typeface="Chivo"/>
              <a:buNone/>
              <a:defRPr>
                <a:latin typeface="Chivo"/>
                <a:ea typeface="Chivo"/>
                <a:cs typeface="Chivo"/>
                <a:sym typeface="Chivo"/>
              </a:defRPr>
            </a:lvl9pPr>
          </a:lstStyle>
          <a:p/>
        </p:txBody>
      </p:sp>
      <p:pic>
        <p:nvPicPr>
          <p:cNvPr id="179" name="Google Shape;179;p38"/>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2">
  <p:cSld name="TITLE_ONLY_2">
    <p:spTree>
      <p:nvGrpSpPr>
        <p:cNvPr id="180" name="Shape 180"/>
        <p:cNvGrpSpPr/>
        <p:nvPr/>
      </p:nvGrpSpPr>
      <p:grpSpPr>
        <a:xfrm>
          <a:off x="0" y="0"/>
          <a:ext cx="0" cy="0"/>
          <a:chOff x="0" y="0"/>
          <a:chExt cx="0" cy="0"/>
        </a:xfrm>
      </p:grpSpPr>
      <p:sp>
        <p:nvSpPr>
          <p:cNvPr id="181" name="Google Shape;181;p39"/>
          <p:cNvSpPr txBox="1"/>
          <p:nvPr>
            <p:ph type="title"/>
          </p:nvPr>
        </p:nvSpPr>
        <p:spPr>
          <a:xfrm>
            <a:off x="467300" y="314675"/>
            <a:ext cx="8030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182" name="Google Shape;182;p39"/>
          <p:cNvSpPr txBox="1"/>
          <p:nvPr>
            <p:ph idx="12" type="sldNum"/>
          </p:nvPr>
        </p:nvSpPr>
        <p:spPr>
          <a:xfrm>
            <a:off x="4297649" y="4714746"/>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ctr">
              <a:spcBef>
                <a:spcPts val="0"/>
              </a:spcBef>
              <a:spcAft>
                <a:spcPts val="0"/>
              </a:spcAft>
              <a:buNone/>
            </a:pPr>
            <a:fld id="{00000000-1234-1234-1234-123412341234}" type="slidenum">
              <a:rPr lang="en"/>
              <a:t>‹#›</a:t>
            </a:fld>
            <a:endParaRPr/>
          </a:p>
        </p:txBody>
      </p:sp>
      <p:pic>
        <p:nvPicPr>
          <p:cNvPr id="183" name="Google Shape;183;p39"/>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_ONLY_4">
    <p:spTree>
      <p:nvGrpSpPr>
        <p:cNvPr id="184" name="Shape 184"/>
        <p:cNvGrpSpPr/>
        <p:nvPr/>
      </p:nvGrpSpPr>
      <p:grpSpPr>
        <a:xfrm>
          <a:off x="0" y="0"/>
          <a:ext cx="0" cy="0"/>
          <a:chOff x="0" y="0"/>
          <a:chExt cx="0" cy="0"/>
        </a:xfrm>
      </p:grpSpPr>
      <p:sp>
        <p:nvSpPr>
          <p:cNvPr id="185" name="Google Shape;185;p40"/>
          <p:cNvSpPr txBox="1"/>
          <p:nvPr>
            <p:ph type="title"/>
          </p:nvPr>
        </p:nvSpPr>
        <p:spPr>
          <a:xfrm>
            <a:off x="628650" y="273844"/>
            <a:ext cx="7886700" cy="994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3300"/>
              <a:buFont typeface="Calibri"/>
              <a:buNone/>
              <a:defRPr u="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2">
  <p:cSld name="TITLE_ONLY_1">
    <p:spTree>
      <p:nvGrpSpPr>
        <p:cNvPr id="24"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b="0" l="0" r="0" t="0"/>
          <a:stretch/>
        </p:blipFill>
        <p:spPr>
          <a:xfrm>
            <a:off x="119000" y="4679200"/>
            <a:ext cx="356375" cy="356375"/>
          </a:xfrm>
          <a:prstGeom prst="rect">
            <a:avLst/>
          </a:prstGeom>
          <a:noFill/>
          <a:ln>
            <a:noFill/>
          </a:ln>
        </p:spPr>
      </p:pic>
      <p:sp>
        <p:nvSpPr>
          <p:cNvPr id="26" name="Google Shape;26;p5"/>
          <p:cNvSpPr/>
          <p:nvPr/>
        </p:nvSpPr>
        <p:spPr>
          <a:xfrm>
            <a:off x="-343575" y="-35400"/>
            <a:ext cx="4860600" cy="5214300"/>
          </a:xfrm>
          <a:prstGeom prst="rect">
            <a:avLst/>
          </a:prstGeom>
          <a:solidFill>
            <a:srgbClr val="006599"/>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Gill Sans"/>
              <a:buNone/>
            </a:pPr>
            <a:r>
              <a:t/>
            </a:r>
            <a:endParaRPr b="0" i="0" sz="1400" u="none" cap="none" strike="noStrike">
              <a:solidFill>
                <a:srgbClr val="FFFFFF"/>
              </a:solidFill>
              <a:latin typeface="Gill Sans"/>
              <a:ea typeface="Gill Sans"/>
              <a:cs typeface="Gill Sans"/>
              <a:sym typeface="Gill Sans"/>
            </a:endParaRPr>
          </a:p>
        </p:txBody>
      </p:sp>
      <p:sp>
        <p:nvSpPr>
          <p:cNvPr id="27" name="Google Shape;27;p5"/>
          <p:cNvSpPr txBox="1"/>
          <p:nvPr>
            <p:ph idx="1" type="body"/>
          </p:nvPr>
        </p:nvSpPr>
        <p:spPr>
          <a:xfrm>
            <a:off x="4911075" y="889250"/>
            <a:ext cx="3809700" cy="3789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28" name="Google Shape;28;p5"/>
          <p:cNvSpPr txBox="1"/>
          <p:nvPr>
            <p:ph idx="2" type="subTitle"/>
          </p:nvPr>
        </p:nvSpPr>
        <p:spPr>
          <a:xfrm>
            <a:off x="4759500" y="121250"/>
            <a:ext cx="3708600" cy="495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pic>
        <p:nvPicPr>
          <p:cNvPr id="29" name="Google Shape;29;p5"/>
          <p:cNvPicPr preferRelativeResize="0"/>
          <p:nvPr/>
        </p:nvPicPr>
        <p:blipFill rotWithShape="1">
          <a:blip r:embed="rId3">
            <a:alphaModFix/>
          </a:blip>
          <a:srcRect b="0" l="0" r="0" t="0"/>
          <a:stretch/>
        </p:blipFill>
        <p:spPr>
          <a:xfrm>
            <a:off x="-343576" y="142675"/>
            <a:ext cx="4860602" cy="4858146"/>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_2">
    <p:spTree>
      <p:nvGrpSpPr>
        <p:cNvPr id="186" name="Shape 18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87" name="Shape 187"/>
        <p:cNvGrpSpPr/>
        <p:nvPr/>
      </p:nvGrpSpPr>
      <p:grpSpPr>
        <a:xfrm>
          <a:off x="0" y="0"/>
          <a:ext cx="0" cy="0"/>
          <a:chOff x="0" y="0"/>
          <a:chExt cx="0" cy="0"/>
        </a:xfrm>
      </p:grpSpPr>
      <p:sp>
        <p:nvSpPr>
          <p:cNvPr id="188" name="Google Shape;188;p42"/>
          <p:cNvSpPr txBox="1"/>
          <p:nvPr>
            <p:ph type="title"/>
          </p:nvPr>
        </p:nvSpPr>
        <p:spPr>
          <a:xfrm>
            <a:off x="628650" y="273844"/>
            <a:ext cx="7886700" cy="9942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3300"/>
              <a:buFont typeface="Calibri"/>
              <a:buNone/>
              <a:defRPr u="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9" name="Google Shape;189;p42"/>
          <p:cNvSpPr txBox="1"/>
          <p:nvPr>
            <p:ph idx="1" type="body"/>
          </p:nvPr>
        </p:nvSpPr>
        <p:spPr>
          <a:xfrm>
            <a:off x="628650" y="1369219"/>
            <a:ext cx="7886700" cy="31431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190" name="Shape 190"/>
        <p:cNvGrpSpPr/>
        <p:nvPr/>
      </p:nvGrpSpPr>
      <p:grpSpPr>
        <a:xfrm>
          <a:off x="0" y="0"/>
          <a:ext cx="0" cy="0"/>
          <a:chOff x="0" y="0"/>
          <a:chExt cx="0" cy="0"/>
        </a:xfrm>
      </p:grpSpPr>
      <p:sp>
        <p:nvSpPr>
          <p:cNvPr id="191" name="Google Shape;191;p43"/>
          <p:cNvSpPr txBox="1"/>
          <p:nvPr>
            <p:ph type="title"/>
          </p:nvPr>
        </p:nvSpPr>
        <p:spPr>
          <a:xfrm>
            <a:off x="629841" y="342900"/>
            <a:ext cx="32574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u="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2" name="Google Shape;192;p4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93" name="Google Shape;193;p4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sz="18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94" name="Google Shape;194;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Deliverables 2 1">
  <p:cSld name="ONE_COLUMN_TEXT_3_1_1">
    <p:bg>
      <p:bgPr>
        <a:solidFill>
          <a:srgbClr val="FFFFFF"/>
        </a:solidFill>
      </p:bgPr>
    </p:bg>
    <p:spTree>
      <p:nvGrpSpPr>
        <p:cNvPr id="195" name="Shape 195"/>
        <p:cNvGrpSpPr/>
        <p:nvPr/>
      </p:nvGrpSpPr>
      <p:grpSpPr>
        <a:xfrm>
          <a:off x="0" y="0"/>
          <a:ext cx="0" cy="0"/>
          <a:chOff x="0" y="0"/>
          <a:chExt cx="0" cy="0"/>
        </a:xfrm>
      </p:grpSpPr>
      <p:sp>
        <p:nvSpPr>
          <p:cNvPr id="196" name="Google Shape;196;p44"/>
          <p:cNvSpPr txBox="1"/>
          <p:nvPr>
            <p:ph type="title"/>
          </p:nvPr>
        </p:nvSpPr>
        <p:spPr>
          <a:xfrm>
            <a:off x="469925" y="314675"/>
            <a:ext cx="8072700" cy="639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1pPr>
            <a:lvl2pPr lvl="1"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2pPr>
            <a:lvl3pPr lvl="2"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3pPr>
            <a:lvl4pPr lvl="3"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4pPr>
            <a:lvl5pPr lvl="4"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5pPr>
            <a:lvl6pPr lvl="5"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6pPr>
            <a:lvl7pPr lvl="6"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7pPr>
            <a:lvl8pPr lvl="7"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8pPr>
            <a:lvl9pPr lvl="8" rtl="0" algn="l">
              <a:lnSpc>
                <a:spcPct val="100000"/>
              </a:lnSpc>
              <a:spcBef>
                <a:spcPts val="0"/>
              </a:spcBef>
              <a:spcAft>
                <a:spcPts val="0"/>
              </a:spcAft>
              <a:buClr>
                <a:srgbClr val="000000"/>
              </a:buClr>
              <a:buSzPts val="3000"/>
              <a:buFont typeface="Chivo"/>
              <a:buNone/>
              <a:defRPr>
                <a:solidFill>
                  <a:srgbClr val="000000"/>
                </a:solidFill>
                <a:latin typeface="Chivo"/>
                <a:ea typeface="Chivo"/>
                <a:cs typeface="Chivo"/>
                <a:sym typeface="Chivo"/>
              </a:defRPr>
            </a:lvl9pPr>
          </a:lstStyle>
          <a:p/>
        </p:txBody>
      </p:sp>
      <p:sp>
        <p:nvSpPr>
          <p:cNvPr id="197" name="Google Shape;197;p44"/>
          <p:cNvSpPr txBox="1"/>
          <p:nvPr>
            <p:ph idx="1" type="body"/>
          </p:nvPr>
        </p:nvSpPr>
        <p:spPr>
          <a:xfrm>
            <a:off x="469925" y="1436925"/>
            <a:ext cx="8072700" cy="2834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000000"/>
              </a:buClr>
              <a:buSzPts val="1400"/>
              <a:buFont typeface="Chivo"/>
              <a:buChar char="●"/>
              <a:defRPr sz="1400">
                <a:solidFill>
                  <a:srgbClr val="000000"/>
                </a:solidFill>
                <a:latin typeface="Chivo"/>
                <a:ea typeface="Chivo"/>
                <a:cs typeface="Chivo"/>
                <a:sym typeface="Chivo"/>
              </a:defRPr>
            </a:lvl1pPr>
            <a:lvl2pPr indent="-298450" lvl="1" marL="914400" rtl="0" algn="l">
              <a:lnSpc>
                <a:spcPct val="115000"/>
              </a:lnSpc>
              <a:spcBef>
                <a:spcPts val="1600"/>
              </a:spcBef>
              <a:spcAft>
                <a:spcPts val="0"/>
              </a:spcAft>
              <a:buClr>
                <a:srgbClr val="000000"/>
              </a:buClr>
              <a:buSzPts val="1100"/>
              <a:buFont typeface="Chivo"/>
              <a:buChar char="○"/>
              <a:defRPr sz="1100">
                <a:solidFill>
                  <a:srgbClr val="000000"/>
                </a:solidFill>
                <a:latin typeface="Chivo"/>
                <a:ea typeface="Chivo"/>
                <a:cs typeface="Chivo"/>
                <a:sym typeface="Chivo"/>
              </a:defRPr>
            </a:lvl2pPr>
            <a:lvl3pPr indent="-298450" lvl="2" marL="1371600" rtl="0" algn="l">
              <a:lnSpc>
                <a:spcPct val="115000"/>
              </a:lnSpc>
              <a:spcBef>
                <a:spcPts val="1600"/>
              </a:spcBef>
              <a:spcAft>
                <a:spcPts val="0"/>
              </a:spcAft>
              <a:buClr>
                <a:srgbClr val="000000"/>
              </a:buClr>
              <a:buSzPts val="1100"/>
              <a:buFont typeface="Chivo Light"/>
              <a:buChar char="■"/>
              <a:defRPr sz="1100">
                <a:solidFill>
                  <a:srgbClr val="000000"/>
                </a:solidFill>
                <a:latin typeface="Chivo Light"/>
                <a:ea typeface="Chivo Light"/>
                <a:cs typeface="Chivo Light"/>
                <a:sym typeface="Chivo Light"/>
              </a:defRPr>
            </a:lvl3pPr>
            <a:lvl4pPr indent="-292100" lvl="3" marL="1828800" rtl="0" algn="l">
              <a:lnSpc>
                <a:spcPct val="115000"/>
              </a:lnSpc>
              <a:spcBef>
                <a:spcPts val="1600"/>
              </a:spcBef>
              <a:spcAft>
                <a:spcPts val="0"/>
              </a:spcAft>
              <a:buClr>
                <a:srgbClr val="000000"/>
              </a:buClr>
              <a:buSzPts val="1000"/>
              <a:buFont typeface="Chivo"/>
              <a:buChar char="●"/>
              <a:defRPr>
                <a:solidFill>
                  <a:srgbClr val="000000"/>
                </a:solidFill>
                <a:latin typeface="Chivo"/>
                <a:ea typeface="Chivo"/>
                <a:cs typeface="Chivo"/>
                <a:sym typeface="Chivo"/>
              </a:defRPr>
            </a:lvl4pPr>
            <a:lvl5pPr indent="-292100" lvl="4" marL="2286000" rtl="0" algn="l">
              <a:lnSpc>
                <a:spcPct val="115000"/>
              </a:lnSpc>
              <a:spcBef>
                <a:spcPts val="1600"/>
              </a:spcBef>
              <a:spcAft>
                <a:spcPts val="0"/>
              </a:spcAft>
              <a:buClr>
                <a:srgbClr val="000000"/>
              </a:buClr>
              <a:buSzPts val="1000"/>
              <a:buFont typeface="Chivo"/>
              <a:buChar char="○"/>
              <a:defRPr>
                <a:solidFill>
                  <a:srgbClr val="000000"/>
                </a:solidFill>
                <a:latin typeface="Chivo"/>
                <a:ea typeface="Chivo"/>
                <a:cs typeface="Chivo"/>
                <a:sym typeface="Chivo"/>
              </a:defRPr>
            </a:lvl5pPr>
            <a:lvl6pPr indent="-292100" lvl="5" marL="2743200" rtl="0" algn="l">
              <a:lnSpc>
                <a:spcPct val="115000"/>
              </a:lnSpc>
              <a:spcBef>
                <a:spcPts val="1600"/>
              </a:spcBef>
              <a:spcAft>
                <a:spcPts val="0"/>
              </a:spcAft>
              <a:buClr>
                <a:srgbClr val="000000"/>
              </a:buClr>
              <a:buSzPts val="1000"/>
              <a:buFont typeface="Chivo"/>
              <a:buChar char="■"/>
              <a:defRPr>
                <a:solidFill>
                  <a:srgbClr val="000000"/>
                </a:solidFill>
                <a:latin typeface="Chivo"/>
                <a:ea typeface="Chivo"/>
                <a:cs typeface="Chivo"/>
                <a:sym typeface="Chivo"/>
              </a:defRPr>
            </a:lvl6pPr>
            <a:lvl7pPr indent="-292100" lvl="6" marL="3200400" rtl="0" algn="l">
              <a:lnSpc>
                <a:spcPct val="115000"/>
              </a:lnSpc>
              <a:spcBef>
                <a:spcPts val="1600"/>
              </a:spcBef>
              <a:spcAft>
                <a:spcPts val="0"/>
              </a:spcAft>
              <a:buClr>
                <a:srgbClr val="000000"/>
              </a:buClr>
              <a:buSzPts val="1000"/>
              <a:buFont typeface="Chivo Light"/>
              <a:buChar char="●"/>
              <a:defRPr>
                <a:solidFill>
                  <a:srgbClr val="000000"/>
                </a:solidFill>
                <a:latin typeface="Chivo Light"/>
                <a:ea typeface="Chivo Light"/>
                <a:cs typeface="Chivo Light"/>
                <a:sym typeface="Chivo Light"/>
              </a:defRPr>
            </a:lvl7pPr>
            <a:lvl8pPr indent="-292100" lvl="7" marL="3657600" rtl="0" algn="l">
              <a:lnSpc>
                <a:spcPct val="115000"/>
              </a:lnSpc>
              <a:spcBef>
                <a:spcPts val="1600"/>
              </a:spcBef>
              <a:spcAft>
                <a:spcPts val="0"/>
              </a:spcAft>
              <a:buClr>
                <a:srgbClr val="000000"/>
              </a:buClr>
              <a:buSzPts val="1000"/>
              <a:buFont typeface="Chivo"/>
              <a:buChar char="○"/>
              <a:defRPr>
                <a:solidFill>
                  <a:srgbClr val="000000"/>
                </a:solidFill>
                <a:latin typeface="Chivo"/>
                <a:ea typeface="Chivo"/>
                <a:cs typeface="Chivo"/>
                <a:sym typeface="Chivo"/>
              </a:defRPr>
            </a:lvl8pPr>
            <a:lvl9pPr indent="-292100" lvl="8" marL="4114800" rtl="0" algn="l">
              <a:lnSpc>
                <a:spcPct val="115000"/>
              </a:lnSpc>
              <a:spcBef>
                <a:spcPts val="1600"/>
              </a:spcBef>
              <a:spcAft>
                <a:spcPts val="1600"/>
              </a:spcAft>
              <a:buClr>
                <a:srgbClr val="000000"/>
              </a:buClr>
              <a:buSzPts val="1000"/>
              <a:buFont typeface="Chivo"/>
              <a:buChar char="■"/>
              <a:defRPr>
                <a:solidFill>
                  <a:srgbClr val="000000"/>
                </a:solidFill>
                <a:latin typeface="Chivo"/>
                <a:ea typeface="Chivo"/>
                <a:cs typeface="Chivo"/>
                <a:sym typeface="Chivo"/>
              </a:defRPr>
            </a:lvl9pPr>
          </a:lstStyle>
          <a:p/>
        </p:txBody>
      </p:sp>
      <p:sp>
        <p:nvSpPr>
          <p:cNvPr id="198" name="Google Shape;198;p44"/>
          <p:cNvSpPr txBox="1"/>
          <p:nvPr>
            <p:ph idx="2" type="subTitle"/>
          </p:nvPr>
        </p:nvSpPr>
        <p:spPr>
          <a:xfrm>
            <a:off x="469925" y="886425"/>
            <a:ext cx="5047800" cy="550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0000"/>
              </a:buClr>
              <a:buSzPts val="1800"/>
              <a:buNone/>
              <a:defRPr>
                <a:solidFill>
                  <a:srgbClr val="000000"/>
                </a:solidFill>
              </a:defRPr>
            </a:lvl1pPr>
            <a:lvl2pPr lvl="1" rtl="0" algn="l">
              <a:lnSpc>
                <a:spcPct val="115000"/>
              </a:lnSpc>
              <a:spcBef>
                <a:spcPts val="1600"/>
              </a:spcBef>
              <a:spcAft>
                <a:spcPts val="0"/>
              </a:spcAft>
              <a:buClr>
                <a:srgbClr val="000000"/>
              </a:buClr>
              <a:buSzPts val="1400"/>
              <a:buNone/>
              <a:defRPr>
                <a:solidFill>
                  <a:srgbClr val="000000"/>
                </a:solidFill>
              </a:defRPr>
            </a:lvl2pPr>
            <a:lvl3pPr lvl="2" rtl="0" algn="l">
              <a:lnSpc>
                <a:spcPct val="115000"/>
              </a:lnSpc>
              <a:spcBef>
                <a:spcPts val="1600"/>
              </a:spcBef>
              <a:spcAft>
                <a:spcPts val="0"/>
              </a:spcAft>
              <a:buClr>
                <a:srgbClr val="000000"/>
              </a:buClr>
              <a:buSzPts val="1400"/>
              <a:buNone/>
              <a:defRPr>
                <a:solidFill>
                  <a:srgbClr val="000000"/>
                </a:solidFill>
              </a:defRPr>
            </a:lvl3pPr>
            <a:lvl4pPr lvl="3" rtl="0" algn="l">
              <a:lnSpc>
                <a:spcPct val="115000"/>
              </a:lnSpc>
              <a:spcBef>
                <a:spcPts val="1600"/>
              </a:spcBef>
              <a:spcAft>
                <a:spcPts val="0"/>
              </a:spcAft>
              <a:buClr>
                <a:srgbClr val="000000"/>
              </a:buClr>
              <a:buSzPts val="1000"/>
              <a:buNone/>
              <a:defRPr>
                <a:solidFill>
                  <a:srgbClr val="000000"/>
                </a:solidFill>
              </a:defRPr>
            </a:lvl4pPr>
            <a:lvl5pPr lvl="4" rtl="0" algn="l">
              <a:lnSpc>
                <a:spcPct val="115000"/>
              </a:lnSpc>
              <a:spcBef>
                <a:spcPts val="1600"/>
              </a:spcBef>
              <a:spcAft>
                <a:spcPts val="0"/>
              </a:spcAft>
              <a:buClr>
                <a:srgbClr val="000000"/>
              </a:buClr>
              <a:buSzPts val="1000"/>
              <a:buNone/>
              <a:defRPr>
                <a:solidFill>
                  <a:srgbClr val="000000"/>
                </a:solidFill>
              </a:defRPr>
            </a:lvl5pPr>
            <a:lvl6pPr lvl="5" rtl="0" algn="l">
              <a:lnSpc>
                <a:spcPct val="115000"/>
              </a:lnSpc>
              <a:spcBef>
                <a:spcPts val="1600"/>
              </a:spcBef>
              <a:spcAft>
                <a:spcPts val="0"/>
              </a:spcAft>
              <a:buClr>
                <a:srgbClr val="000000"/>
              </a:buClr>
              <a:buSzPts val="1000"/>
              <a:buNone/>
              <a:defRPr>
                <a:solidFill>
                  <a:srgbClr val="000000"/>
                </a:solidFill>
              </a:defRPr>
            </a:lvl6pPr>
            <a:lvl7pPr lvl="6" rtl="0" algn="l">
              <a:lnSpc>
                <a:spcPct val="115000"/>
              </a:lnSpc>
              <a:spcBef>
                <a:spcPts val="1600"/>
              </a:spcBef>
              <a:spcAft>
                <a:spcPts val="0"/>
              </a:spcAft>
              <a:buClr>
                <a:srgbClr val="000000"/>
              </a:buClr>
              <a:buSzPts val="1000"/>
              <a:buNone/>
              <a:defRPr>
                <a:solidFill>
                  <a:srgbClr val="000000"/>
                </a:solidFill>
              </a:defRPr>
            </a:lvl7pPr>
            <a:lvl8pPr lvl="7" rtl="0" algn="l">
              <a:lnSpc>
                <a:spcPct val="115000"/>
              </a:lnSpc>
              <a:spcBef>
                <a:spcPts val="1600"/>
              </a:spcBef>
              <a:spcAft>
                <a:spcPts val="0"/>
              </a:spcAft>
              <a:buClr>
                <a:srgbClr val="000000"/>
              </a:buClr>
              <a:buSzPts val="1000"/>
              <a:buNone/>
              <a:defRPr>
                <a:solidFill>
                  <a:srgbClr val="000000"/>
                </a:solidFill>
              </a:defRPr>
            </a:lvl8pPr>
            <a:lvl9pPr lvl="8" rtl="0" algn="l">
              <a:lnSpc>
                <a:spcPct val="115000"/>
              </a:lnSpc>
              <a:spcBef>
                <a:spcPts val="1600"/>
              </a:spcBef>
              <a:spcAft>
                <a:spcPts val="1600"/>
              </a:spcAft>
              <a:buClr>
                <a:srgbClr val="000000"/>
              </a:buClr>
              <a:buSzPts val="1000"/>
              <a:buNone/>
              <a:defRPr>
                <a:solidFill>
                  <a:srgbClr val="000000"/>
                </a:solidFill>
              </a:defRPr>
            </a:lvl9pPr>
          </a:lstStyle>
          <a:p/>
        </p:txBody>
      </p:sp>
      <p:pic>
        <p:nvPicPr>
          <p:cNvPr id="199" name="Google Shape;199;p44"/>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200" name="Shape 200"/>
        <p:cNvGrpSpPr/>
        <p:nvPr/>
      </p:nvGrpSpPr>
      <p:grpSpPr>
        <a:xfrm>
          <a:off x="0" y="0"/>
          <a:ext cx="0" cy="0"/>
          <a:chOff x="0" y="0"/>
          <a:chExt cx="0" cy="0"/>
        </a:xfrm>
      </p:grpSpPr>
      <p:pic>
        <p:nvPicPr>
          <p:cNvPr id="201" name="Google Shape;201;p45"/>
          <p:cNvPicPr preferRelativeResize="0"/>
          <p:nvPr/>
        </p:nvPicPr>
        <p:blipFill>
          <a:blip r:embed="rId2">
            <a:alphaModFix/>
          </a:blip>
          <a:stretch>
            <a:fillRect/>
          </a:stretch>
        </p:blipFill>
        <p:spPr>
          <a:xfrm>
            <a:off x="0" y="0"/>
            <a:ext cx="9377472" cy="6067776"/>
          </a:xfrm>
          <a:prstGeom prst="rect">
            <a:avLst/>
          </a:prstGeom>
          <a:noFill/>
          <a:ln>
            <a:noFill/>
          </a:ln>
        </p:spPr>
      </p:pic>
      <p:sp>
        <p:nvSpPr>
          <p:cNvPr id="202" name="Google Shape;202;p45"/>
          <p:cNvSpPr txBox="1"/>
          <p:nvPr>
            <p:ph type="ctrTitle"/>
          </p:nvPr>
        </p:nvSpPr>
        <p:spPr>
          <a:xfrm>
            <a:off x="789925" y="634950"/>
            <a:ext cx="7682400" cy="216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6000"/>
              <a:buNone/>
              <a:defRPr i="1" sz="6000"/>
            </a:lvl1pPr>
            <a:lvl2pPr lvl="1" rtl="0" algn="ctr">
              <a:spcBef>
                <a:spcPts val="15"/>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3" name="Google Shape;203;p45"/>
          <p:cNvSpPr txBox="1"/>
          <p:nvPr>
            <p:ph idx="1" type="subTitle"/>
          </p:nvPr>
        </p:nvSpPr>
        <p:spPr>
          <a:xfrm>
            <a:off x="789925" y="3033600"/>
            <a:ext cx="76824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b="0" sz="2800"/>
            </a:lvl1pPr>
            <a:lvl2pPr lvl="1" rtl="0" algn="ctr">
              <a:lnSpc>
                <a:spcPct val="100000"/>
              </a:lnSpc>
              <a:spcBef>
                <a:spcPts val="1600"/>
              </a:spcBef>
              <a:spcAft>
                <a:spcPts val="0"/>
              </a:spcAft>
              <a:buSzPts val="2800"/>
              <a:buNone/>
              <a:defRPr sz="2800"/>
            </a:lvl2pPr>
            <a:lvl3pPr lvl="2" rtl="0" algn="ctr">
              <a:lnSpc>
                <a:spcPct val="100000"/>
              </a:lnSpc>
              <a:spcBef>
                <a:spcPts val="1600"/>
              </a:spcBef>
              <a:spcAft>
                <a:spcPts val="0"/>
              </a:spcAft>
              <a:buSzPts val="2800"/>
              <a:buNone/>
              <a:defRPr sz="2800"/>
            </a:lvl3pPr>
            <a:lvl4pPr lvl="3" rtl="0" algn="ctr">
              <a:lnSpc>
                <a:spcPct val="100000"/>
              </a:lnSpc>
              <a:spcBef>
                <a:spcPts val="1600"/>
              </a:spcBef>
              <a:spcAft>
                <a:spcPts val="0"/>
              </a:spcAft>
              <a:buSzPts val="2800"/>
              <a:buNone/>
              <a:defRPr sz="2800"/>
            </a:lvl4pPr>
            <a:lvl5pPr lvl="4" rtl="0" algn="ctr">
              <a:lnSpc>
                <a:spcPct val="100000"/>
              </a:lnSpc>
              <a:spcBef>
                <a:spcPts val="1600"/>
              </a:spcBef>
              <a:spcAft>
                <a:spcPts val="0"/>
              </a:spcAft>
              <a:buSzPts val="2800"/>
              <a:buNone/>
              <a:defRPr sz="2800"/>
            </a:lvl5pPr>
            <a:lvl6pPr lvl="5" rtl="0" algn="ctr">
              <a:lnSpc>
                <a:spcPct val="100000"/>
              </a:lnSpc>
              <a:spcBef>
                <a:spcPts val="1600"/>
              </a:spcBef>
              <a:spcAft>
                <a:spcPts val="0"/>
              </a:spcAft>
              <a:buSzPts val="2800"/>
              <a:buNone/>
              <a:defRPr sz="2800"/>
            </a:lvl6pPr>
            <a:lvl7pPr lvl="6" rtl="0" algn="ctr">
              <a:lnSpc>
                <a:spcPct val="100000"/>
              </a:lnSpc>
              <a:spcBef>
                <a:spcPts val="1600"/>
              </a:spcBef>
              <a:spcAft>
                <a:spcPts val="0"/>
              </a:spcAft>
              <a:buSzPts val="2800"/>
              <a:buNone/>
              <a:defRPr sz="2800"/>
            </a:lvl7pPr>
            <a:lvl8pPr lvl="7" rtl="0" algn="ctr">
              <a:lnSpc>
                <a:spcPct val="100000"/>
              </a:lnSpc>
              <a:spcBef>
                <a:spcPts val="1600"/>
              </a:spcBef>
              <a:spcAft>
                <a:spcPts val="0"/>
              </a:spcAft>
              <a:buSzPts val="2800"/>
              <a:buNone/>
              <a:defRPr sz="2800"/>
            </a:lvl8pPr>
            <a:lvl9pPr lvl="8" rtl="0" algn="ctr">
              <a:lnSpc>
                <a:spcPct val="100000"/>
              </a:lnSpc>
              <a:spcBef>
                <a:spcPts val="1600"/>
              </a:spcBef>
              <a:spcAft>
                <a:spcPts val="0"/>
              </a:spcAft>
              <a:buSzPts val="2800"/>
              <a:buNone/>
              <a:defRPr sz="2800"/>
            </a:lvl9pPr>
          </a:lstStyle>
          <a:p/>
        </p:txBody>
      </p:sp>
      <p:sp>
        <p:nvSpPr>
          <p:cNvPr id="204" name="Google Shape;204;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ONLY_5">
  <p:cSld name="TITLE_ONLY_5">
    <p:spTree>
      <p:nvGrpSpPr>
        <p:cNvPr id="205" name="Shape 205"/>
        <p:cNvGrpSpPr/>
        <p:nvPr/>
      </p:nvGrpSpPr>
      <p:grpSpPr>
        <a:xfrm>
          <a:off x="0" y="0"/>
          <a:ext cx="0" cy="0"/>
          <a:chOff x="0" y="0"/>
          <a:chExt cx="0" cy="0"/>
        </a:xfrm>
      </p:grpSpPr>
      <p:sp>
        <p:nvSpPr>
          <p:cNvPr id="206" name="Google Shape;206;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100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7" name="Google Shape;207;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8" name="Shape 208"/>
        <p:cNvGrpSpPr/>
        <p:nvPr/>
      </p:nvGrpSpPr>
      <p:grpSpPr>
        <a:xfrm>
          <a:off x="0" y="0"/>
          <a:ext cx="0" cy="0"/>
          <a:chOff x="0" y="0"/>
          <a:chExt cx="0" cy="0"/>
        </a:xfrm>
      </p:grpSpPr>
      <p:sp>
        <p:nvSpPr>
          <p:cNvPr id="209" name="Google Shape;209;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0" name="Google Shape;210;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292100" lvl="3" marL="1828800" rtl="0">
              <a:spcBef>
                <a:spcPts val="1600"/>
              </a:spcBef>
              <a:spcAft>
                <a:spcPts val="0"/>
              </a:spcAft>
              <a:buSzPts val="1000"/>
              <a:buChar char="●"/>
              <a:defRPr/>
            </a:lvl4pPr>
            <a:lvl5pPr indent="-292100" lvl="4" marL="2286000" rtl="0">
              <a:spcBef>
                <a:spcPts val="1600"/>
              </a:spcBef>
              <a:spcAft>
                <a:spcPts val="0"/>
              </a:spcAft>
              <a:buSzPts val="1000"/>
              <a:buChar char="○"/>
              <a:defRPr/>
            </a:lvl5pPr>
            <a:lvl6pPr indent="-292100" lvl="5" marL="2743200" rtl="0">
              <a:spcBef>
                <a:spcPts val="1600"/>
              </a:spcBef>
              <a:spcAft>
                <a:spcPts val="0"/>
              </a:spcAft>
              <a:buSzPts val="1000"/>
              <a:buChar char="■"/>
              <a:defRPr/>
            </a:lvl6pPr>
            <a:lvl7pPr indent="-292100" lvl="6" marL="3200400" rtl="0">
              <a:spcBef>
                <a:spcPts val="1600"/>
              </a:spcBef>
              <a:spcAft>
                <a:spcPts val="0"/>
              </a:spcAft>
              <a:buSzPts val="1000"/>
              <a:buChar char="●"/>
              <a:defRPr/>
            </a:lvl7pPr>
            <a:lvl8pPr indent="-292100" lvl="7" marL="3657600" rtl="0">
              <a:spcBef>
                <a:spcPts val="1600"/>
              </a:spcBef>
              <a:spcAft>
                <a:spcPts val="0"/>
              </a:spcAft>
              <a:buSzPts val="1000"/>
              <a:buChar char="○"/>
              <a:defRPr/>
            </a:lvl8pPr>
            <a:lvl9pPr indent="-292100" lvl="8" marL="4114800" rtl="0">
              <a:spcBef>
                <a:spcPts val="1600"/>
              </a:spcBef>
              <a:spcAft>
                <a:spcPts val="1600"/>
              </a:spcAft>
              <a:buSzPts val="1000"/>
              <a:buChar char="■"/>
              <a:defRPr/>
            </a:lvl9pPr>
          </a:lstStyle>
          <a:p/>
        </p:txBody>
      </p:sp>
      <p:sp>
        <p:nvSpPr>
          <p:cNvPr id="211" name="Google Shape;211;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56">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2">
  <p:cSld name="BLANK_3">
    <p:spTree>
      <p:nvGrpSpPr>
        <p:cNvPr id="212" name="Shape 212"/>
        <p:cNvGrpSpPr/>
        <p:nvPr/>
      </p:nvGrpSpPr>
      <p:grpSpPr>
        <a:xfrm>
          <a:off x="0" y="0"/>
          <a:ext cx="0" cy="0"/>
          <a:chOff x="0" y="0"/>
          <a:chExt cx="0" cy="0"/>
        </a:xfrm>
      </p:grpSpPr>
      <p:sp>
        <p:nvSpPr>
          <p:cNvPr id="213" name="Google Shape;213;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4" name="Shape 214"/>
        <p:cNvGrpSpPr/>
        <p:nvPr/>
      </p:nvGrpSpPr>
      <p:grpSpPr>
        <a:xfrm>
          <a:off x="0" y="0"/>
          <a:ext cx="0" cy="0"/>
          <a:chOff x="0" y="0"/>
          <a:chExt cx="0" cy="0"/>
        </a:xfrm>
      </p:grpSpPr>
      <p:sp>
        <p:nvSpPr>
          <p:cNvPr id="215" name="Google Shape;215;p49"/>
          <p:cNvSpPr txBox="1"/>
          <p:nvPr>
            <p:ph type="title"/>
          </p:nvPr>
        </p:nvSpPr>
        <p:spPr>
          <a:xfrm>
            <a:off x="484350" y="445525"/>
            <a:ext cx="7749300" cy="23463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6" name="Google Shape;216;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385">
          <p15:clr>
            <a:srgbClr val="FA7B17"/>
          </p15:clr>
        </p15:guide>
        <p15:guide id="2" orient="horz" pos="432">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8" name="Shape 21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2 1">
  <p:cSld name="TITLE_ONLY_1_2">
    <p:spTree>
      <p:nvGrpSpPr>
        <p:cNvPr id="30"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b="0" l="0" r="0" t="0"/>
          <a:stretch/>
        </p:blipFill>
        <p:spPr>
          <a:xfrm>
            <a:off x="119000" y="4679200"/>
            <a:ext cx="356375" cy="356375"/>
          </a:xfrm>
          <a:prstGeom prst="rect">
            <a:avLst/>
          </a:prstGeom>
          <a:noFill/>
          <a:ln>
            <a:noFill/>
          </a:ln>
        </p:spPr>
      </p:pic>
      <p:sp>
        <p:nvSpPr>
          <p:cNvPr id="32" name="Google Shape;32;p6"/>
          <p:cNvSpPr/>
          <p:nvPr/>
        </p:nvSpPr>
        <p:spPr>
          <a:xfrm>
            <a:off x="-343575" y="-35400"/>
            <a:ext cx="4860600" cy="5214300"/>
          </a:xfrm>
          <a:prstGeom prst="rect">
            <a:avLst/>
          </a:prstGeom>
          <a:solidFill>
            <a:srgbClr val="266782"/>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Gill Sans"/>
              <a:buNone/>
            </a:pPr>
            <a:r>
              <a:t/>
            </a:r>
            <a:endParaRPr b="0" i="0" sz="1400" u="none" cap="none" strike="noStrike">
              <a:solidFill>
                <a:srgbClr val="FFFFFF"/>
              </a:solidFill>
              <a:latin typeface="Gill Sans"/>
              <a:ea typeface="Gill Sans"/>
              <a:cs typeface="Gill Sans"/>
              <a:sym typeface="Gill Sans"/>
            </a:endParaRPr>
          </a:p>
        </p:txBody>
      </p:sp>
      <p:sp>
        <p:nvSpPr>
          <p:cNvPr id="33" name="Google Shape;33;p6"/>
          <p:cNvSpPr txBox="1"/>
          <p:nvPr>
            <p:ph idx="1" type="body"/>
          </p:nvPr>
        </p:nvSpPr>
        <p:spPr>
          <a:xfrm>
            <a:off x="4911075" y="889250"/>
            <a:ext cx="3809700" cy="3789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34" name="Google Shape;34;p6"/>
          <p:cNvSpPr txBox="1"/>
          <p:nvPr>
            <p:ph idx="2" type="subTitle"/>
          </p:nvPr>
        </p:nvSpPr>
        <p:spPr>
          <a:xfrm>
            <a:off x="4759500" y="121250"/>
            <a:ext cx="3708600" cy="495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pic>
        <p:nvPicPr>
          <p:cNvPr id="35" name="Google Shape;35;p6"/>
          <p:cNvPicPr preferRelativeResize="0"/>
          <p:nvPr/>
        </p:nvPicPr>
        <p:blipFill rotWithShape="1">
          <a:blip r:embed="rId3">
            <a:alphaModFix/>
          </a:blip>
          <a:srcRect b="0" l="0" r="0" t="0"/>
          <a:stretch/>
        </p:blipFill>
        <p:spPr>
          <a:xfrm>
            <a:off x="-343576" y="142675"/>
            <a:ext cx="4860602" cy="4858146"/>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3">
  <p:cSld name="TITLE_ONLY_1_1">
    <p:spTree>
      <p:nvGrpSpPr>
        <p:cNvPr id="36" name="Shape 36"/>
        <p:cNvGrpSpPr/>
        <p:nvPr/>
      </p:nvGrpSpPr>
      <p:grpSpPr>
        <a:xfrm>
          <a:off x="0" y="0"/>
          <a:ext cx="0" cy="0"/>
          <a:chOff x="0" y="0"/>
          <a:chExt cx="0" cy="0"/>
        </a:xfrm>
      </p:grpSpPr>
      <p:pic>
        <p:nvPicPr>
          <p:cNvPr id="37" name="Google Shape;37;p7"/>
          <p:cNvPicPr preferRelativeResize="0"/>
          <p:nvPr/>
        </p:nvPicPr>
        <p:blipFill rotWithShape="1">
          <a:blip r:embed="rId2">
            <a:alphaModFix/>
          </a:blip>
          <a:srcRect b="0" l="0" r="0" t="0"/>
          <a:stretch/>
        </p:blipFill>
        <p:spPr>
          <a:xfrm>
            <a:off x="119000" y="4679200"/>
            <a:ext cx="356375" cy="356375"/>
          </a:xfrm>
          <a:prstGeom prst="rect">
            <a:avLst/>
          </a:prstGeom>
          <a:noFill/>
          <a:ln>
            <a:noFill/>
          </a:ln>
        </p:spPr>
      </p:pic>
      <p:sp>
        <p:nvSpPr>
          <p:cNvPr id="38" name="Google Shape;38;p7"/>
          <p:cNvSpPr/>
          <p:nvPr/>
        </p:nvSpPr>
        <p:spPr>
          <a:xfrm>
            <a:off x="-343575" y="-35400"/>
            <a:ext cx="4860600" cy="5214300"/>
          </a:xfrm>
          <a:prstGeom prst="rect">
            <a:avLst/>
          </a:prstGeom>
          <a:solidFill>
            <a:srgbClr val="FB766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400"/>
              <a:buFont typeface="Gill Sans"/>
              <a:buNone/>
            </a:pPr>
            <a:r>
              <a:t/>
            </a:r>
            <a:endParaRPr b="0" i="0" sz="1400" u="none" cap="none" strike="noStrike">
              <a:solidFill>
                <a:srgbClr val="FFFFFF"/>
              </a:solidFill>
              <a:latin typeface="Gill Sans"/>
              <a:ea typeface="Gill Sans"/>
              <a:cs typeface="Gill Sans"/>
              <a:sym typeface="Gill Sans"/>
            </a:endParaRPr>
          </a:p>
        </p:txBody>
      </p:sp>
      <p:sp>
        <p:nvSpPr>
          <p:cNvPr id="39" name="Google Shape;39;p7"/>
          <p:cNvSpPr txBox="1"/>
          <p:nvPr>
            <p:ph idx="1" type="body"/>
          </p:nvPr>
        </p:nvSpPr>
        <p:spPr>
          <a:xfrm>
            <a:off x="4911075" y="889250"/>
            <a:ext cx="3809700" cy="3789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292100" lvl="3" marL="1828800" rtl="0" algn="l">
              <a:lnSpc>
                <a:spcPct val="115000"/>
              </a:lnSpc>
              <a:spcBef>
                <a:spcPts val="1600"/>
              </a:spcBef>
              <a:spcAft>
                <a:spcPts val="0"/>
              </a:spcAft>
              <a:buSzPts val="1000"/>
              <a:buChar char="●"/>
              <a:defRPr/>
            </a:lvl4pPr>
            <a:lvl5pPr indent="-292100" lvl="4" marL="2286000" rtl="0" algn="l">
              <a:lnSpc>
                <a:spcPct val="115000"/>
              </a:lnSpc>
              <a:spcBef>
                <a:spcPts val="1600"/>
              </a:spcBef>
              <a:spcAft>
                <a:spcPts val="0"/>
              </a:spcAft>
              <a:buSzPts val="1000"/>
              <a:buChar char="○"/>
              <a:defRPr/>
            </a:lvl5pPr>
            <a:lvl6pPr indent="-292100" lvl="5" marL="2743200" rtl="0" algn="l">
              <a:lnSpc>
                <a:spcPct val="115000"/>
              </a:lnSpc>
              <a:spcBef>
                <a:spcPts val="1600"/>
              </a:spcBef>
              <a:spcAft>
                <a:spcPts val="0"/>
              </a:spcAft>
              <a:buSzPts val="1000"/>
              <a:buChar char="■"/>
              <a:defRPr/>
            </a:lvl6pPr>
            <a:lvl7pPr indent="-292100" lvl="6" marL="3200400" rtl="0" algn="l">
              <a:lnSpc>
                <a:spcPct val="115000"/>
              </a:lnSpc>
              <a:spcBef>
                <a:spcPts val="1600"/>
              </a:spcBef>
              <a:spcAft>
                <a:spcPts val="0"/>
              </a:spcAft>
              <a:buSzPts val="1000"/>
              <a:buChar char="●"/>
              <a:defRPr/>
            </a:lvl7pPr>
            <a:lvl8pPr indent="-292100" lvl="7" marL="3657600" rtl="0" algn="l">
              <a:lnSpc>
                <a:spcPct val="115000"/>
              </a:lnSpc>
              <a:spcBef>
                <a:spcPts val="1600"/>
              </a:spcBef>
              <a:spcAft>
                <a:spcPts val="0"/>
              </a:spcAft>
              <a:buSzPts val="1000"/>
              <a:buChar char="○"/>
              <a:defRPr/>
            </a:lvl8pPr>
            <a:lvl9pPr indent="-292100" lvl="8" marL="4114800" rtl="0" algn="l">
              <a:lnSpc>
                <a:spcPct val="115000"/>
              </a:lnSpc>
              <a:spcBef>
                <a:spcPts val="1600"/>
              </a:spcBef>
              <a:spcAft>
                <a:spcPts val="1600"/>
              </a:spcAft>
              <a:buSzPts val="1000"/>
              <a:buChar char="■"/>
              <a:defRPr/>
            </a:lvl9pPr>
          </a:lstStyle>
          <a:p/>
        </p:txBody>
      </p:sp>
      <p:sp>
        <p:nvSpPr>
          <p:cNvPr id="40" name="Google Shape;40;p7"/>
          <p:cNvSpPr txBox="1"/>
          <p:nvPr>
            <p:ph idx="2" type="subTitle"/>
          </p:nvPr>
        </p:nvSpPr>
        <p:spPr>
          <a:xfrm>
            <a:off x="4759500" y="121250"/>
            <a:ext cx="3708600" cy="4953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0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1000"/>
              <a:buNone/>
              <a:defRPr/>
            </a:lvl6pPr>
            <a:lvl7pPr lvl="6" rtl="0" algn="l">
              <a:lnSpc>
                <a:spcPct val="115000"/>
              </a:lnSpc>
              <a:spcBef>
                <a:spcPts val="1600"/>
              </a:spcBef>
              <a:spcAft>
                <a:spcPts val="0"/>
              </a:spcAft>
              <a:buSzPts val="1000"/>
              <a:buNone/>
              <a:defRPr/>
            </a:lvl7pPr>
            <a:lvl8pPr lvl="7" rtl="0" algn="l">
              <a:lnSpc>
                <a:spcPct val="115000"/>
              </a:lnSpc>
              <a:spcBef>
                <a:spcPts val="1600"/>
              </a:spcBef>
              <a:spcAft>
                <a:spcPts val="0"/>
              </a:spcAft>
              <a:buSzPts val="1000"/>
              <a:buNone/>
              <a:defRPr/>
            </a:lvl8pPr>
            <a:lvl9pPr lvl="8" rtl="0" algn="l">
              <a:lnSpc>
                <a:spcPct val="115000"/>
              </a:lnSpc>
              <a:spcBef>
                <a:spcPts val="1600"/>
              </a:spcBef>
              <a:spcAft>
                <a:spcPts val="1600"/>
              </a:spcAft>
              <a:buSzPts val="1000"/>
              <a:buNone/>
              <a:defRPr/>
            </a:lvl9pPr>
          </a:lstStyle>
          <a:p/>
        </p:txBody>
      </p:sp>
      <p:pic>
        <p:nvPicPr>
          <p:cNvPr id="41" name="Google Shape;41;p7"/>
          <p:cNvPicPr preferRelativeResize="0"/>
          <p:nvPr/>
        </p:nvPicPr>
        <p:blipFill rotWithShape="1">
          <a:blip r:embed="rId3">
            <a:alphaModFix/>
          </a:blip>
          <a:srcRect b="0" l="0" r="0" t="0"/>
          <a:stretch/>
        </p:blipFill>
        <p:spPr>
          <a:xfrm>
            <a:off x="-343576" y="142675"/>
            <a:ext cx="4860602" cy="4858146"/>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3">
  <p:cSld name="CUSTOM_4">
    <p:bg>
      <p:bgPr>
        <a:solidFill>
          <a:srgbClr val="FB7660"/>
        </a:solidFill>
      </p:bgPr>
    </p:bg>
    <p:spTree>
      <p:nvGrpSpPr>
        <p:cNvPr id="42" name="Shape 42"/>
        <p:cNvGrpSpPr/>
        <p:nvPr/>
      </p:nvGrpSpPr>
      <p:grpSpPr>
        <a:xfrm>
          <a:off x="0" y="0"/>
          <a:ext cx="0" cy="0"/>
          <a:chOff x="0" y="0"/>
          <a:chExt cx="0" cy="0"/>
        </a:xfrm>
      </p:grpSpPr>
      <p:pic>
        <p:nvPicPr>
          <p:cNvPr id="43" name="Google Shape;43;p8"/>
          <p:cNvPicPr preferRelativeResize="0"/>
          <p:nvPr/>
        </p:nvPicPr>
        <p:blipFill rotWithShape="1">
          <a:blip r:embed="rId2">
            <a:alphaModFix/>
          </a:blip>
          <a:srcRect b="0" l="0" r="0" t="0"/>
          <a:stretch/>
        </p:blipFill>
        <p:spPr>
          <a:xfrm>
            <a:off x="0" y="4203725"/>
            <a:ext cx="940250" cy="939774"/>
          </a:xfrm>
          <a:prstGeom prst="rect">
            <a:avLst/>
          </a:prstGeom>
          <a:noFill/>
          <a:ln>
            <a:noFill/>
          </a:ln>
          <a:effectLst>
            <a:outerShdw blurRad="57150" rotWithShape="0" algn="bl" dir="5400000" dist="19050">
              <a:srgbClr val="000000">
                <a:alpha val="49800"/>
              </a:srgbClr>
            </a:outerShdw>
          </a:effectLst>
        </p:spPr>
      </p:pic>
      <p:sp>
        <p:nvSpPr>
          <p:cNvPr id="44" name="Google Shape;44;p8"/>
          <p:cNvSpPr txBox="1"/>
          <p:nvPr>
            <p:ph type="title"/>
          </p:nvPr>
        </p:nvSpPr>
        <p:spPr>
          <a:xfrm>
            <a:off x="1061025" y="1333875"/>
            <a:ext cx="6265200" cy="2496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3 1">
  <p:cSld name="CUSTOM_4_1">
    <p:bg>
      <p:bgPr>
        <a:solidFill>
          <a:srgbClr val="FB7660"/>
        </a:solidFill>
      </p:bgPr>
    </p:bg>
    <p:spTree>
      <p:nvGrpSpPr>
        <p:cNvPr id="45" name="Shape 45"/>
        <p:cNvGrpSpPr/>
        <p:nvPr/>
      </p:nvGrpSpPr>
      <p:grpSpPr>
        <a:xfrm>
          <a:off x="0" y="0"/>
          <a:ext cx="0" cy="0"/>
          <a:chOff x="0" y="0"/>
          <a:chExt cx="0" cy="0"/>
        </a:xfrm>
      </p:grpSpPr>
      <p:sp>
        <p:nvSpPr>
          <p:cNvPr id="46" name="Google Shape;46;p9"/>
          <p:cNvSpPr txBox="1"/>
          <p:nvPr>
            <p:ph type="title"/>
          </p:nvPr>
        </p:nvSpPr>
        <p:spPr>
          <a:xfrm>
            <a:off x="1061025" y="1333875"/>
            <a:ext cx="6265200" cy="2496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2">
  <p:cSld name="CUSTOM_6">
    <p:bg>
      <p:bgPr>
        <a:solidFill>
          <a:srgbClr val="266782"/>
        </a:solidFill>
      </p:bgPr>
    </p:bg>
    <p:spTree>
      <p:nvGrpSpPr>
        <p:cNvPr id="47" name="Shape 47"/>
        <p:cNvGrpSpPr/>
        <p:nvPr/>
      </p:nvGrpSpPr>
      <p:grpSpPr>
        <a:xfrm>
          <a:off x="0" y="0"/>
          <a:ext cx="0" cy="0"/>
          <a:chOff x="0" y="0"/>
          <a:chExt cx="0" cy="0"/>
        </a:xfrm>
      </p:grpSpPr>
      <p:pic>
        <p:nvPicPr>
          <p:cNvPr id="48" name="Google Shape;48;p10"/>
          <p:cNvPicPr preferRelativeResize="0"/>
          <p:nvPr/>
        </p:nvPicPr>
        <p:blipFill rotWithShape="1">
          <a:blip r:embed="rId2">
            <a:alphaModFix/>
          </a:blip>
          <a:srcRect b="0" l="0" r="0" t="0"/>
          <a:stretch/>
        </p:blipFill>
        <p:spPr>
          <a:xfrm>
            <a:off x="0" y="4203725"/>
            <a:ext cx="940250" cy="939774"/>
          </a:xfrm>
          <a:prstGeom prst="rect">
            <a:avLst/>
          </a:prstGeom>
          <a:noFill/>
          <a:ln>
            <a:noFill/>
          </a:ln>
        </p:spPr>
      </p:pic>
      <p:sp>
        <p:nvSpPr>
          <p:cNvPr id="49" name="Google Shape;49;p10"/>
          <p:cNvSpPr txBox="1"/>
          <p:nvPr>
            <p:ph type="title"/>
          </p:nvPr>
        </p:nvSpPr>
        <p:spPr>
          <a:xfrm>
            <a:off x="1061025" y="1333875"/>
            <a:ext cx="6265200" cy="2496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a:solidFill>
                  <a:srgbClr val="FFFFFF"/>
                </a:solidFill>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30950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Chivo"/>
              <a:buNone/>
              <a:defRPr b="1" i="0" sz="3000" u="none" cap="none" strike="noStrike">
                <a:solidFill>
                  <a:schemeClr val="dk2"/>
                </a:solidFill>
                <a:latin typeface="Chivo"/>
                <a:ea typeface="Chivo"/>
                <a:cs typeface="Chivo"/>
                <a:sym typeface="Chivo"/>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0971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Chivo"/>
              <a:buChar char="●"/>
              <a:defRPr b="1" i="0" sz="1800" u="none" cap="none" strike="noStrike">
                <a:solidFill>
                  <a:schemeClr val="dk2"/>
                </a:solidFill>
                <a:latin typeface="Chivo"/>
                <a:ea typeface="Chivo"/>
                <a:cs typeface="Chivo"/>
                <a:sym typeface="Chivo"/>
              </a:defRPr>
            </a:lvl1pPr>
            <a:lvl2pPr indent="-317500" lvl="1" marL="914400" marR="0" rtl="0" algn="l">
              <a:lnSpc>
                <a:spcPct val="115000"/>
              </a:lnSpc>
              <a:spcBef>
                <a:spcPts val="1600"/>
              </a:spcBef>
              <a:spcAft>
                <a:spcPts val="0"/>
              </a:spcAft>
              <a:buClr>
                <a:schemeClr val="dk2"/>
              </a:buClr>
              <a:buSzPts val="1400"/>
              <a:buFont typeface="Chivo"/>
              <a:buChar char="○"/>
              <a:defRPr b="0" i="0" sz="1400" u="none" cap="none" strike="noStrike">
                <a:solidFill>
                  <a:schemeClr val="dk2"/>
                </a:solidFill>
                <a:latin typeface="Chivo"/>
                <a:ea typeface="Chivo"/>
                <a:cs typeface="Chivo"/>
                <a:sym typeface="Chivo"/>
              </a:defRPr>
            </a:lvl2pPr>
            <a:lvl3pPr indent="-317500" lvl="2" marL="1371600" marR="0" rtl="0" algn="l">
              <a:lnSpc>
                <a:spcPct val="115000"/>
              </a:lnSpc>
              <a:spcBef>
                <a:spcPts val="1600"/>
              </a:spcBef>
              <a:spcAft>
                <a:spcPts val="0"/>
              </a:spcAft>
              <a:buClr>
                <a:schemeClr val="dk2"/>
              </a:buClr>
              <a:buSzPts val="1400"/>
              <a:buFont typeface="Chivo Light"/>
              <a:buChar char="■"/>
              <a:defRPr b="0" i="0" sz="1400" u="none" cap="none" strike="noStrike">
                <a:solidFill>
                  <a:schemeClr val="dk2"/>
                </a:solidFill>
                <a:latin typeface="Chivo Light"/>
                <a:ea typeface="Chivo Light"/>
                <a:cs typeface="Chivo Light"/>
                <a:sym typeface="Chivo Light"/>
              </a:defRPr>
            </a:lvl3pPr>
            <a:lvl4pPr indent="-292100" lvl="3" marL="1828800" marR="0" rtl="0" algn="l">
              <a:lnSpc>
                <a:spcPct val="115000"/>
              </a:lnSpc>
              <a:spcBef>
                <a:spcPts val="1600"/>
              </a:spcBef>
              <a:spcAft>
                <a:spcPts val="0"/>
              </a:spcAft>
              <a:buClr>
                <a:schemeClr val="dk2"/>
              </a:buClr>
              <a:buSzPts val="1000"/>
              <a:buFont typeface="Chivo"/>
              <a:buChar char="●"/>
              <a:defRPr b="1" i="0" sz="1000" u="none" cap="none" strike="noStrike">
                <a:solidFill>
                  <a:schemeClr val="dk2"/>
                </a:solidFill>
                <a:latin typeface="Chivo"/>
                <a:ea typeface="Chivo"/>
                <a:cs typeface="Chivo"/>
                <a:sym typeface="Chivo"/>
              </a:defRPr>
            </a:lvl4pPr>
            <a:lvl5pPr indent="-292100" lvl="4" marL="2286000" marR="0" rtl="0" algn="l">
              <a:lnSpc>
                <a:spcPct val="115000"/>
              </a:lnSpc>
              <a:spcBef>
                <a:spcPts val="1600"/>
              </a:spcBef>
              <a:spcAft>
                <a:spcPts val="0"/>
              </a:spcAft>
              <a:buClr>
                <a:schemeClr val="dk2"/>
              </a:buClr>
              <a:buSzPts val="1000"/>
              <a:buFont typeface="Chivo"/>
              <a:buChar char="○"/>
              <a:defRPr b="0" i="0" sz="1000" u="none" cap="none" strike="noStrike">
                <a:solidFill>
                  <a:schemeClr val="dk2"/>
                </a:solidFill>
                <a:latin typeface="Chivo"/>
                <a:ea typeface="Chivo"/>
                <a:cs typeface="Chivo"/>
                <a:sym typeface="Chivo"/>
              </a:defRPr>
            </a:lvl5pPr>
            <a:lvl6pPr indent="-292100" lvl="5" marL="2743200" marR="0" rtl="0" algn="l">
              <a:lnSpc>
                <a:spcPct val="115000"/>
              </a:lnSpc>
              <a:spcBef>
                <a:spcPts val="1600"/>
              </a:spcBef>
              <a:spcAft>
                <a:spcPts val="0"/>
              </a:spcAft>
              <a:buClr>
                <a:schemeClr val="dk2"/>
              </a:buClr>
              <a:buSzPts val="1000"/>
              <a:buFont typeface="Chivo"/>
              <a:buChar char="■"/>
              <a:defRPr b="0" i="0" sz="1000" u="none" cap="none" strike="noStrike">
                <a:solidFill>
                  <a:schemeClr val="dk2"/>
                </a:solidFill>
                <a:latin typeface="Chivo"/>
                <a:ea typeface="Chivo"/>
                <a:cs typeface="Chivo"/>
                <a:sym typeface="Chivo"/>
              </a:defRPr>
            </a:lvl6pPr>
            <a:lvl7pPr indent="-292100" lvl="6" marL="3200400" marR="0" rtl="0" algn="l">
              <a:lnSpc>
                <a:spcPct val="115000"/>
              </a:lnSpc>
              <a:spcBef>
                <a:spcPts val="1600"/>
              </a:spcBef>
              <a:spcAft>
                <a:spcPts val="0"/>
              </a:spcAft>
              <a:buClr>
                <a:schemeClr val="dk2"/>
              </a:buClr>
              <a:buSzPts val="1000"/>
              <a:buFont typeface="Chivo Light"/>
              <a:buChar char="●"/>
              <a:defRPr b="0" i="0" sz="1000" u="none" cap="none" strike="noStrike">
                <a:solidFill>
                  <a:schemeClr val="dk2"/>
                </a:solidFill>
                <a:latin typeface="Chivo Light"/>
                <a:ea typeface="Chivo Light"/>
                <a:cs typeface="Chivo Light"/>
                <a:sym typeface="Chivo Light"/>
              </a:defRPr>
            </a:lvl7pPr>
            <a:lvl8pPr indent="-292100" lvl="7" marL="3657600" marR="0" rtl="0" algn="l">
              <a:lnSpc>
                <a:spcPct val="115000"/>
              </a:lnSpc>
              <a:spcBef>
                <a:spcPts val="1600"/>
              </a:spcBef>
              <a:spcAft>
                <a:spcPts val="0"/>
              </a:spcAft>
              <a:buClr>
                <a:schemeClr val="dk2"/>
              </a:buClr>
              <a:buSzPts val="1000"/>
              <a:buFont typeface="Chivo"/>
              <a:buChar char="○"/>
              <a:defRPr b="1" i="0" sz="1000" u="none" cap="none" strike="noStrike">
                <a:solidFill>
                  <a:schemeClr val="dk2"/>
                </a:solidFill>
                <a:latin typeface="Chivo"/>
                <a:ea typeface="Chivo"/>
                <a:cs typeface="Chivo"/>
                <a:sym typeface="Chivo"/>
              </a:defRPr>
            </a:lvl8pPr>
            <a:lvl9pPr indent="-292100" lvl="8" marL="4114800" marR="0" rtl="0" algn="l">
              <a:lnSpc>
                <a:spcPct val="115000"/>
              </a:lnSpc>
              <a:spcBef>
                <a:spcPts val="1600"/>
              </a:spcBef>
              <a:spcAft>
                <a:spcPts val="1600"/>
              </a:spcAft>
              <a:buClr>
                <a:schemeClr val="dk2"/>
              </a:buClr>
              <a:buSzPts val="1000"/>
              <a:buFont typeface="Chivo"/>
              <a:buChar char="■"/>
              <a:defRPr b="0" i="0" sz="1000" u="none" cap="none" strike="noStrike">
                <a:solidFill>
                  <a:schemeClr val="dk2"/>
                </a:solidFill>
                <a:latin typeface="Chivo"/>
                <a:ea typeface="Chivo"/>
                <a:cs typeface="Chivo"/>
                <a:sym typeface="Chiv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hivo"/>
                <a:ea typeface="Chivo"/>
                <a:cs typeface="Chivo"/>
                <a:sym typeface="Chiv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hyperlink" Target="http://www.youtube.com/watch?v=_OS3ci-NI9w" TargetMode="External"/><Relationship Id="rId4" Type="http://schemas.openxmlformats.org/officeDocument/2006/relationships/image" Target="../media/image5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3.jpg"/><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5.png"/><Relationship Id="rId7"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50.png"/><Relationship Id="rId6" Type="http://schemas.openxmlformats.org/officeDocument/2006/relationships/image" Target="../media/image54.jpg"/><Relationship Id="rId7" Type="http://schemas.openxmlformats.org/officeDocument/2006/relationships/image" Target="../media/image52.jpg"/><Relationship Id="rId8" Type="http://schemas.openxmlformats.org/officeDocument/2006/relationships/image" Target="../media/image8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62.png"/><Relationship Id="rId4" Type="http://schemas.openxmlformats.org/officeDocument/2006/relationships/image" Target="../media/image58.png"/><Relationship Id="rId5"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78.png"/><Relationship Id="rId4" Type="http://schemas.openxmlformats.org/officeDocument/2006/relationships/image" Target="../media/image83.png"/><Relationship Id="rId5" Type="http://schemas.openxmlformats.org/officeDocument/2006/relationships/image" Target="../media/image63.png"/><Relationship Id="rId6" Type="http://schemas.openxmlformats.org/officeDocument/2006/relationships/image" Target="../media/image70.png"/><Relationship Id="rId7" Type="http://schemas.openxmlformats.org/officeDocument/2006/relationships/image" Target="../media/image45.png"/><Relationship Id="rId8"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72.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59.png"/><Relationship Id="rId6" Type="http://schemas.openxmlformats.org/officeDocument/2006/relationships/image" Target="../media/image66.jpg"/><Relationship Id="rId7" Type="http://schemas.openxmlformats.org/officeDocument/2006/relationships/image" Target="../media/image67.png"/><Relationship Id="rId8"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69.jpg"/><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75.jpg"/><Relationship Id="rId6" Type="http://schemas.openxmlformats.org/officeDocument/2006/relationships/image" Target="../media/image81.jpg"/><Relationship Id="rId7" Type="http://schemas.openxmlformats.org/officeDocument/2006/relationships/image" Target="../media/image80.jpg"/><Relationship Id="rId8"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71.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8.xml"/><Relationship Id="rId3" Type="http://schemas.openxmlformats.org/officeDocument/2006/relationships/image" Target="../media/image8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hyperlink" Target="http://www.epicn.org/whos-in-the-networ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3.xml"/><Relationship Id="rId3" Type="http://schemas.openxmlformats.org/officeDocument/2006/relationships/image" Target="../media/image8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hyperlink" Target="http://www.epicn.org/" TargetMode="External"/><Relationship Id="rId4" Type="http://schemas.openxmlformats.org/officeDocument/2006/relationships/hyperlink" Target="http://www.epicn.org/contact/" TargetMode="External"/><Relationship Id="rId9" Type="http://schemas.openxmlformats.org/officeDocument/2006/relationships/hyperlink" Target="https://www.facebook.com/epicn.org/?ref=br_rs" TargetMode="External"/><Relationship Id="rId5" Type="http://schemas.openxmlformats.org/officeDocument/2006/relationships/hyperlink" Target="http://www.epicn.org/contact/" TargetMode="External"/><Relationship Id="rId6" Type="http://schemas.openxmlformats.org/officeDocument/2006/relationships/hyperlink" Target="mailto:info@epicn.org" TargetMode="External"/><Relationship Id="rId7" Type="http://schemas.openxmlformats.org/officeDocument/2006/relationships/hyperlink" Target="https://twitter.com/epicntweet?lang=en" TargetMode="External"/><Relationship Id="rId8" Type="http://schemas.openxmlformats.org/officeDocument/2006/relationships/hyperlink" Target="https://twitter.com/epicntweet?lang=en" TargetMode="External"/><Relationship Id="rId11" Type="http://schemas.openxmlformats.org/officeDocument/2006/relationships/hyperlink" Target="https://www.facebook.com/epicn.org/?ref=br_rs" TargetMode="External"/><Relationship Id="rId10" Type="http://schemas.openxmlformats.org/officeDocument/2006/relationships/hyperlink" Target="https://www.facebook.com/epicn.org/?ref=br_rs" TargetMode="External"/><Relationship Id="rId13" Type="http://schemas.openxmlformats.org/officeDocument/2006/relationships/hyperlink" Target="https://www.linkedin.com/company/epicn/" TargetMode="External"/><Relationship Id="rId12" Type="http://schemas.openxmlformats.org/officeDocument/2006/relationships/hyperlink" Target="https://www.linkedin.com/company/epicn/" TargetMode="External"/><Relationship Id="rId14" Type="http://schemas.openxmlformats.org/officeDocument/2006/relationships/hyperlink" Target="https://www.linkedin.com/company/epic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hyperlink" Target="https://goo.gl/S4wBgt" TargetMode="External"/><Relationship Id="rId4" Type="http://schemas.openxmlformats.org/officeDocument/2006/relationships/hyperlink" Target="https://goo.gl/S4wBgt" TargetMode="External"/><Relationship Id="rId5" Type="http://schemas.openxmlformats.org/officeDocument/2006/relationships/hyperlink" Target="https://goo.gl/S4wBgt" TargetMode="External"/><Relationship Id="rId6" Type="http://schemas.openxmlformats.org/officeDocument/2006/relationships/hyperlink" Target="http://www.epicn.org/" TargetMode="External"/><Relationship Id="rId7" Type="http://schemas.openxmlformats.org/officeDocument/2006/relationships/hyperlink" Target="http://www.epicn.org/whos-in-the-network" TargetMode="External"/><Relationship Id="rId8" Type="http://schemas.openxmlformats.org/officeDocument/2006/relationships/hyperlink" Target="http://portal.epicn.org" TargetMode="External"/></Relationships>
</file>

<file path=ppt/slides/_rels/slide4.xml.rels><?xml version="1.0" encoding="UTF-8" standalone="yes"?><Relationships xmlns="http://schemas.openxmlformats.org/package/2006/relationships"><Relationship Id="rId40" Type="http://schemas.openxmlformats.org/officeDocument/2006/relationships/image" Target="../media/image42.png"/><Relationship Id="rId1" Type="http://schemas.openxmlformats.org/officeDocument/2006/relationships/slideLayout" Target="../slideLayouts/slideLayout47.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7.png"/><Relationship Id="rId31" Type="http://schemas.openxmlformats.org/officeDocument/2006/relationships/image" Target="../media/image82.png"/><Relationship Id="rId30" Type="http://schemas.openxmlformats.org/officeDocument/2006/relationships/image" Target="../media/image30.png"/><Relationship Id="rId33" Type="http://schemas.openxmlformats.org/officeDocument/2006/relationships/image" Target="../media/image35.png"/><Relationship Id="rId32" Type="http://schemas.openxmlformats.org/officeDocument/2006/relationships/image" Target="../media/image76.jpg"/><Relationship Id="rId35" Type="http://schemas.openxmlformats.org/officeDocument/2006/relationships/image" Target="../media/image39.png"/><Relationship Id="rId34" Type="http://schemas.openxmlformats.org/officeDocument/2006/relationships/image" Target="../media/image32.png"/><Relationship Id="rId37" Type="http://schemas.openxmlformats.org/officeDocument/2006/relationships/image" Target="../media/image51.jpg"/><Relationship Id="rId36" Type="http://schemas.openxmlformats.org/officeDocument/2006/relationships/image" Target="../media/image47.png"/><Relationship Id="rId39" Type="http://schemas.openxmlformats.org/officeDocument/2006/relationships/image" Target="../media/image60.png"/><Relationship Id="rId38" Type="http://schemas.openxmlformats.org/officeDocument/2006/relationships/image" Target="../media/image41.png"/><Relationship Id="rId20" Type="http://schemas.openxmlformats.org/officeDocument/2006/relationships/image" Target="../media/image23.png"/><Relationship Id="rId22" Type="http://schemas.openxmlformats.org/officeDocument/2006/relationships/image" Target="../media/image22.png"/><Relationship Id="rId21" Type="http://schemas.openxmlformats.org/officeDocument/2006/relationships/image" Target="../media/image28.png"/><Relationship Id="rId24" Type="http://schemas.openxmlformats.org/officeDocument/2006/relationships/image" Target="../media/image37.jpg"/><Relationship Id="rId23" Type="http://schemas.openxmlformats.org/officeDocument/2006/relationships/image" Target="../media/image29.jpg"/><Relationship Id="rId26" Type="http://schemas.openxmlformats.org/officeDocument/2006/relationships/image" Target="../media/image40.png"/><Relationship Id="rId25" Type="http://schemas.openxmlformats.org/officeDocument/2006/relationships/image" Target="../media/image33.png"/><Relationship Id="rId28" Type="http://schemas.openxmlformats.org/officeDocument/2006/relationships/image" Target="../media/image36.png"/><Relationship Id="rId27" Type="http://schemas.openxmlformats.org/officeDocument/2006/relationships/image" Target="../media/image26.png"/><Relationship Id="rId29" Type="http://schemas.openxmlformats.org/officeDocument/2006/relationships/image" Target="../media/image34.png"/><Relationship Id="rId11" Type="http://schemas.openxmlformats.org/officeDocument/2006/relationships/image" Target="../media/image9.png"/><Relationship Id="rId10" Type="http://schemas.openxmlformats.org/officeDocument/2006/relationships/image" Target="../media/image5.png"/><Relationship Id="rId13" Type="http://schemas.openxmlformats.org/officeDocument/2006/relationships/image" Target="../media/image19.png"/><Relationship Id="rId12" Type="http://schemas.openxmlformats.org/officeDocument/2006/relationships/image" Target="../media/image14.png"/><Relationship Id="rId15" Type="http://schemas.openxmlformats.org/officeDocument/2006/relationships/image" Target="../media/image18.png"/><Relationship Id="rId14" Type="http://schemas.openxmlformats.org/officeDocument/2006/relationships/image" Target="../media/image17.gif"/><Relationship Id="rId17" Type="http://schemas.openxmlformats.org/officeDocument/2006/relationships/image" Target="../media/image27.png"/><Relationship Id="rId16" Type="http://schemas.openxmlformats.org/officeDocument/2006/relationships/image" Target="../media/image31.png"/><Relationship Id="rId19" Type="http://schemas.openxmlformats.org/officeDocument/2006/relationships/image" Target="../media/image25.png"/><Relationship Id="rId18"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0.xml"/><Relationship Id="rId3" Type="http://schemas.openxmlformats.org/officeDocument/2006/relationships/image" Target="../media/image21.jpg"/><Relationship Id="rId4" Type="http://schemas.openxmlformats.org/officeDocument/2006/relationships/image" Target="../media/image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56.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xml"/><Relationship Id="rId3" Type="http://schemas.openxmlformats.org/officeDocument/2006/relationships/image" Target="../media/image57.png"/><Relationship Id="rId4" Type="http://schemas.openxmlformats.org/officeDocument/2006/relationships/image" Target="../media/image77.jpg"/><Relationship Id="rId5"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hyperlink" Target="https://www.lemongrove.ca.gov/city-services/current-upcoming-projects/sdsu-sage-program-partnership"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www.epicn.org/resources/community-partnership-case-stories/" TargetMode="External"/><Relationship Id="rId4" Type="http://schemas.openxmlformats.org/officeDocument/2006/relationships/hyperlink" Target="https://www.epicn.org/case-storie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52"/>
          <p:cNvSpPr txBox="1"/>
          <p:nvPr>
            <p:ph type="ctrTitle"/>
          </p:nvPr>
        </p:nvSpPr>
        <p:spPr>
          <a:xfrm>
            <a:off x="789925" y="634950"/>
            <a:ext cx="7908000" cy="2162400"/>
          </a:xfrm>
          <a:prstGeom prst="rect">
            <a:avLst/>
          </a:prstGeom>
        </p:spPr>
        <p:txBody>
          <a:bodyPr anchorCtr="0" anchor="t" bIns="91425" lIns="91425" spcFirstLastPara="1" rIns="91425" wrap="square" tIns="91425">
            <a:noAutofit/>
          </a:bodyPr>
          <a:lstStyle/>
          <a:p>
            <a:pPr indent="0" lvl="0" marL="0" rtl="0" algn="l">
              <a:spcBef>
                <a:spcPts val="0"/>
              </a:spcBef>
              <a:spcAft>
                <a:spcPts val="15"/>
              </a:spcAft>
              <a:buNone/>
            </a:pPr>
            <a:r>
              <a:rPr lang="en" sz="4800"/>
              <a:t>Exciting and Effective Community – Higher Education Collaborations</a:t>
            </a:r>
            <a:endParaRPr sz="4800"/>
          </a:p>
        </p:txBody>
      </p:sp>
      <p:sp>
        <p:nvSpPr>
          <p:cNvPr id="224" name="Google Shape;224;p52"/>
          <p:cNvSpPr txBox="1"/>
          <p:nvPr>
            <p:ph idx="1" type="subTitle"/>
          </p:nvPr>
        </p:nvSpPr>
        <p:spPr>
          <a:xfrm>
            <a:off x="789925" y="3033600"/>
            <a:ext cx="76824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Marshall Curry and Joel Rogers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63" name="Shape 363"/>
        <p:cNvGrpSpPr/>
        <p:nvPr/>
      </p:nvGrpSpPr>
      <p:grpSpPr>
        <a:xfrm>
          <a:off x="0" y="0"/>
          <a:ext cx="0" cy="0"/>
          <a:chOff x="0" y="0"/>
          <a:chExt cx="0" cy="0"/>
        </a:xfrm>
      </p:grpSpPr>
      <p:pic>
        <p:nvPicPr>
          <p:cNvPr descr="This animation describes The EPIC Model. It points out key parts of the unique partnership model for communities and universities. Learn how it works and why the model is so easily replicable.&#10;&#10;Learn more about the EPIC-Network, its ability to unlock large positive impact, and how to adapt it to your community by visiting our website at www.epicn.org.&#10;&#10;2019" id="364" name="Google Shape;364;p61" title="The EPIC Model">
            <a:hlinkClick r:id="rId3"/>
          </p:cNvPr>
          <p:cNvPicPr preferRelativeResize="0"/>
          <p:nvPr/>
        </p:nvPicPr>
        <p:blipFill>
          <a:blip r:embed="rId4">
            <a:alphaModFix/>
          </a:blip>
          <a:stretch>
            <a:fillRect/>
          </a:stretch>
        </p:blipFill>
        <p:spPr>
          <a:xfrm>
            <a:off x="311263" y="-623800"/>
            <a:ext cx="8521475" cy="639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5C7B5"/>
        </a:solidFill>
      </p:bgPr>
    </p:bg>
    <p:spTree>
      <p:nvGrpSpPr>
        <p:cNvPr id="368" name="Shape 368"/>
        <p:cNvGrpSpPr/>
        <p:nvPr/>
      </p:nvGrpSpPr>
      <p:grpSpPr>
        <a:xfrm>
          <a:off x="0" y="0"/>
          <a:ext cx="0" cy="0"/>
          <a:chOff x="0" y="0"/>
          <a:chExt cx="0" cy="0"/>
        </a:xfrm>
      </p:grpSpPr>
      <p:sp>
        <p:nvSpPr>
          <p:cNvPr id="369" name="Google Shape;369;p62"/>
          <p:cNvSpPr txBox="1"/>
          <p:nvPr>
            <p:ph type="title"/>
          </p:nvPr>
        </p:nvSpPr>
        <p:spPr>
          <a:xfrm>
            <a:off x="311700" y="445025"/>
            <a:ext cx="7803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3200">
                <a:solidFill>
                  <a:srgbClr val="000000"/>
                </a:solidFill>
              </a:rPr>
              <a:t>The EPIC Question</a:t>
            </a:r>
            <a:endParaRPr i="1" sz="3200">
              <a:solidFill>
                <a:srgbClr val="000000"/>
              </a:solidFill>
            </a:endParaRPr>
          </a:p>
          <a:p>
            <a:pPr indent="0" lvl="0" marL="0" rtl="0" algn="l">
              <a:spcBef>
                <a:spcPts val="1000"/>
              </a:spcBef>
              <a:spcAft>
                <a:spcPts val="1000"/>
              </a:spcAft>
              <a:buClr>
                <a:schemeClr val="dk1"/>
              </a:buClr>
              <a:buSzPts val="1100"/>
              <a:buFont typeface="Arial"/>
              <a:buNone/>
            </a:pPr>
            <a:r>
              <a:rPr i="1" lang="en" sz="3200">
                <a:solidFill>
                  <a:srgbClr val="FFFFFF"/>
                </a:solidFill>
                <a:latin typeface="Chivo"/>
                <a:ea typeface="Chivo"/>
                <a:cs typeface="Chivo"/>
                <a:sym typeface="Chivo"/>
              </a:rPr>
              <a:t>What if we could connect </a:t>
            </a:r>
            <a:r>
              <a:rPr i="1" lang="en" sz="3200" u="sng">
                <a:solidFill>
                  <a:srgbClr val="FFFFFF"/>
                </a:solidFill>
                <a:latin typeface="Chivo"/>
                <a:ea typeface="Chivo"/>
                <a:cs typeface="Chivo"/>
                <a:sym typeface="Chivo"/>
              </a:rPr>
              <a:t>existing university courses</a:t>
            </a:r>
            <a:r>
              <a:rPr i="1" lang="en" sz="3200">
                <a:solidFill>
                  <a:srgbClr val="FFFFFF"/>
                </a:solidFill>
                <a:latin typeface="Chivo"/>
                <a:ea typeface="Chivo"/>
                <a:cs typeface="Chivo"/>
                <a:sym typeface="Chivo"/>
              </a:rPr>
              <a:t> to a single city over an academic year to work on </a:t>
            </a:r>
            <a:r>
              <a:rPr i="1" lang="en" sz="3200" u="sng">
                <a:solidFill>
                  <a:srgbClr val="FFFFFF"/>
                </a:solidFill>
                <a:latin typeface="Chivo"/>
                <a:ea typeface="Chivo"/>
                <a:cs typeface="Chivo"/>
                <a:sym typeface="Chivo"/>
              </a:rPr>
              <a:t>critical and vexing projects</a:t>
            </a:r>
            <a:r>
              <a:rPr i="1" lang="en" sz="3200">
                <a:solidFill>
                  <a:srgbClr val="FFFFFF"/>
                </a:solidFill>
                <a:latin typeface="Chivo"/>
                <a:ea typeface="Chivo"/>
                <a:cs typeface="Chivo"/>
                <a:sym typeface="Chivo"/>
              </a:rPr>
              <a:t> identified by city staff and do so at a scale that </a:t>
            </a:r>
            <a:r>
              <a:rPr i="1" lang="en" sz="3200" u="sng">
                <a:solidFill>
                  <a:srgbClr val="FFFFFF"/>
                </a:solidFill>
                <a:latin typeface="Chivo"/>
                <a:ea typeface="Chivo"/>
                <a:cs typeface="Chivo"/>
                <a:sym typeface="Chivo"/>
              </a:rPr>
              <a:t>magnifies the value for all</a:t>
            </a:r>
            <a:r>
              <a:rPr i="1" lang="en" sz="3200">
                <a:solidFill>
                  <a:srgbClr val="FFFFFF"/>
                </a:solidFill>
                <a:latin typeface="Chivo"/>
                <a:ea typeface="Chivo"/>
                <a:cs typeface="Chivo"/>
                <a:sym typeface="Chivo"/>
              </a:rPr>
              <a:t>?</a:t>
            </a:r>
            <a:endParaRPr/>
          </a:p>
        </p:txBody>
      </p:sp>
      <p:sp>
        <p:nvSpPr>
          <p:cNvPr id="370" name="Google Shape;370;p62"/>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5C7B5"/>
        </a:solidFill>
      </p:bgPr>
    </p:bg>
    <p:spTree>
      <p:nvGrpSpPr>
        <p:cNvPr id="374" name="Shape 374"/>
        <p:cNvGrpSpPr/>
        <p:nvPr/>
      </p:nvGrpSpPr>
      <p:grpSpPr>
        <a:xfrm>
          <a:off x="0" y="0"/>
          <a:ext cx="0" cy="0"/>
          <a:chOff x="0" y="0"/>
          <a:chExt cx="0" cy="0"/>
        </a:xfrm>
      </p:grpSpPr>
      <p:sp>
        <p:nvSpPr>
          <p:cNvPr id="375" name="Google Shape;375;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The EPIC Model’s 5 Elements</a:t>
            </a:r>
            <a:endParaRPr>
              <a:solidFill>
                <a:srgbClr val="000000"/>
              </a:solidFill>
            </a:endParaRPr>
          </a:p>
        </p:txBody>
      </p:sp>
      <p:sp>
        <p:nvSpPr>
          <p:cNvPr id="376" name="Google Shape;376;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AutoNum type="arabicPeriod"/>
            </a:pPr>
            <a:r>
              <a:rPr lang="en">
                <a:solidFill>
                  <a:srgbClr val="FFFFFF"/>
                </a:solidFill>
              </a:rPr>
              <a:t>Respects </a:t>
            </a:r>
            <a:r>
              <a:rPr lang="en" u="sng">
                <a:solidFill>
                  <a:srgbClr val="FFFFFF"/>
                </a:solidFill>
              </a:rPr>
              <a:t>E</a:t>
            </a:r>
            <a:r>
              <a:rPr lang="en">
                <a:solidFill>
                  <a:srgbClr val="FFFFFF"/>
                </a:solidFill>
              </a:rPr>
              <a:t>xisting administrative structures/individual responsibilities and incentives on all sides</a:t>
            </a:r>
            <a:endParaRPr>
              <a:solidFill>
                <a:srgbClr val="FFFFFF"/>
              </a:solidFill>
            </a:endParaRPr>
          </a:p>
          <a:p>
            <a:pPr indent="-342900" lvl="0" marL="457200" rtl="0" algn="l">
              <a:spcBef>
                <a:spcPts val="1000"/>
              </a:spcBef>
              <a:spcAft>
                <a:spcPts val="0"/>
              </a:spcAft>
              <a:buClr>
                <a:srgbClr val="FFFFFF"/>
              </a:buClr>
              <a:buSzPts val="1800"/>
              <a:buAutoNum type="arabicPeriod"/>
            </a:pPr>
            <a:r>
              <a:rPr lang="en">
                <a:solidFill>
                  <a:srgbClr val="FFFFFF"/>
                </a:solidFill>
              </a:rPr>
              <a:t>A genuine </a:t>
            </a:r>
            <a:r>
              <a:rPr lang="en" u="sng">
                <a:solidFill>
                  <a:srgbClr val="FFFFFF"/>
                </a:solidFill>
              </a:rPr>
              <a:t>P</a:t>
            </a:r>
            <a:r>
              <a:rPr lang="en">
                <a:solidFill>
                  <a:srgbClr val="FFFFFF"/>
                </a:solidFill>
              </a:rPr>
              <a:t>artnership</a:t>
            </a:r>
            <a:endParaRPr>
              <a:solidFill>
                <a:srgbClr val="FFFFFF"/>
              </a:solidFill>
            </a:endParaRPr>
          </a:p>
          <a:p>
            <a:pPr indent="-342900" lvl="0" marL="457200" rtl="0" algn="l">
              <a:spcBef>
                <a:spcPts val="1000"/>
              </a:spcBef>
              <a:spcAft>
                <a:spcPts val="0"/>
              </a:spcAft>
              <a:buClr>
                <a:srgbClr val="FFFFFF"/>
              </a:buClr>
              <a:buSzPts val="1800"/>
              <a:buAutoNum type="arabicPeriod"/>
            </a:pPr>
            <a:r>
              <a:rPr lang="en" u="sng">
                <a:solidFill>
                  <a:srgbClr val="FFFFFF"/>
                </a:solidFill>
              </a:rPr>
              <a:t>I</a:t>
            </a:r>
            <a:r>
              <a:rPr lang="en">
                <a:solidFill>
                  <a:srgbClr val="FFFFFF"/>
                </a:solidFill>
              </a:rPr>
              <a:t>ntentionally aims at high-road development</a:t>
            </a:r>
            <a:endParaRPr>
              <a:solidFill>
                <a:srgbClr val="FFFFFF"/>
              </a:solidFill>
            </a:endParaRPr>
          </a:p>
          <a:p>
            <a:pPr indent="-342900" lvl="0" marL="457200" rtl="0" algn="l">
              <a:spcBef>
                <a:spcPts val="1000"/>
              </a:spcBef>
              <a:spcAft>
                <a:spcPts val="0"/>
              </a:spcAft>
              <a:buClr>
                <a:srgbClr val="FFFFFF"/>
              </a:buClr>
              <a:buSzPts val="1800"/>
              <a:buAutoNum type="arabicPeriod"/>
            </a:pPr>
            <a:r>
              <a:rPr lang="en">
                <a:solidFill>
                  <a:srgbClr val="FFFFFF"/>
                </a:solidFill>
              </a:rPr>
              <a:t>Projects are </a:t>
            </a:r>
            <a:r>
              <a:rPr lang="en" u="sng">
                <a:solidFill>
                  <a:srgbClr val="FFFFFF"/>
                </a:solidFill>
              </a:rPr>
              <a:t>C</a:t>
            </a:r>
            <a:r>
              <a:rPr lang="en">
                <a:solidFill>
                  <a:srgbClr val="FFFFFF"/>
                </a:solidFill>
              </a:rPr>
              <a:t>ommunity-identified and -driven and evaluated on contribution to community</a:t>
            </a:r>
            <a:endParaRPr>
              <a:solidFill>
                <a:srgbClr val="FFFFFF"/>
              </a:solidFill>
            </a:endParaRPr>
          </a:p>
          <a:p>
            <a:pPr indent="-342900" lvl="0" marL="457200" rtl="0" algn="l">
              <a:spcBef>
                <a:spcPts val="1000"/>
              </a:spcBef>
              <a:spcAft>
                <a:spcPts val="0"/>
              </a:spcAft>
              <a:buClr>
                <a:srgbClr val="FFFFFF"/>
              </a:buClr>
              <a:buSzPts val="1800"/>
              <a:buAutoNum type="arabicPeriod"/>
            </a:pPr>
            <a:r>
              <a:rPr lang="en">
                <a:solidFill>
                  <a:srgbClr val="FFFFFF"/>
                </a:solidFill>
              </a:rPr>
              <a:t>Multi-discipline and large </a:t>
            </a:r>
            <a:r>
              <a:rPr lang="en" u="sng">
                <a:solidFill>
                  <a:srgbClr val="FFFFFF"/>
                </a:solidFill>
              </a:rPr>
              <a:t>N</a:t>
            </a:r>
            <a:r>
              <a:rPr lang="en">
                <a:solidFill>
                  <a:srgbClr val="FFFFFF"/>
                </a:solidFill>
              </a:rPr>
              <a:t>umbers (courses, students, hours)</a:t>
            </a:r>
            <a:endParaRPr>
              <a:solidFill>
                <a:srgbClr val="FFFFFF"/>
              </a:solidFill>
            </a:endParaRPr>
          </a:p>
          <a:p>
            <a:pPr indent="0" lvl="0" marL="0" rtl="0" algn="l">
              <a:spcBef>
                <a:spcPts val="1000"/>
              </a:spcBef>
              <a:spcAft>
                <a:spcPts val="0"/>
              </a:spcAft>
              <a:buNone/>
            </a:pPr>
            <a:r>
              <a:t/>
            </a:r>
            <a:endParaRPr>
              <a:solidFill>
                <a:srgbClr val="FFFFFF"/>
              </a:solidFill>
            </a:endParaRPr>
          </a:p>
        </p:txBody>
      </p:sp>
      <p:sp>
        <p:nvSpPr>
          <p:cNvPr id="377" name="Google Shape;377;p63"/>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81" name="Shape 381"/>
        <p:cNvGrpSpPr/>
        <p:nvPr/>
      </p:nvGrpSpPr>
      <p:grpSpPr>
        <a:xfrm>
          <a:off x="0" y="0"/>
          <a:ext cx="0" cy="0"/>
          <a:chOff x="0" y="0"/>
          <a:chExt cx="0" cy="0"/>
        </a:xfrm>
      </p:grpSpPr>
      <p:sp>
        <p:nvSpPr>
          <p:cNvPr id="382" name="Google Shape;382;p64"/>
          <p:cNvSpPr txBox="1"/>
          <p:nvPr>
            <p:ph idx="1" type="body"/>
          </p:nvPr>
        </p:nvSpPr>
        <p:spPr>
          <a:xfrm>
            <a:off x="4911075" y="889250"/>
            <a:ext cx="3855000" cy="3789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2"/>
              </a:buClr>
              <a:buSzPts val="1100"/>
              <a:buFont typeface="Arial"/>
              <a:buNone/>
            </a:pPr>
            <a:r>
              <a:rPr b="0" lang="en"/>
              <a:t>No new curricula</a:t>
            </a:r>
            <a:endParaRPr b="0"/>
          </a:p>
          <a:p>
            <a:pPr indent="0" lvl="0" marL="0" rtl="0" algn="l">
              <a:lnSpc>
                <a:spcPct val="150000"/>
              </a:lnSpc>
              <a:spcBef>
                <a:spcPts val="0"/>
              </a:spcBef>
              <a:spcAft>
                <a:spcPts val="0"/>
              </a:spcAft>
              <a:buNone/>
            </a:pPr>
            <a:r>
              <a:rPr b="0" lang="en"/>
              <a:t>Community-identified projects</a:t>
            </a:r>
            <a:endParaRPr b="0"/>
          </a:p>
          <a:p>
            <a:pPr indent="0" lvl="0" marL="0" rtl="0" algn="l">
              <a:lnSpc>
                <a:spcPct val="90000"/>
              </a:lnSpc>
              <a:spcBef>
                <a:spcPts val="0"/>
              </a:spcBef>
              <a:spcAft>
                <a:spcPts val="0"/>
              </a:spcAft>
              <a:buNone/>
            </a:pPr>
            <a:r>
              <a:rPr b="0" lang="en"/>
              <a:t>Scale adequate to problem</a:t>
            </a:r>
            <a:endParaRPr b="0"/>
          </a:p>
          <a:p>
            <a:pPr indent="0" lvl="0" marL="0" rtl="0" algn="l">
              <a:lnSpc>
                <a:spcPct val="90000"/>
              </a:lnSpc>
              <a:spcBef>
                <a:spcPts val="1000"/>
              </a:spcBef>
              <a:spcAft>
                <a:spcPts val="0"/>
              </a:spcAft>
              <a:buNone/>
            </a:pPr>
            <a:r>
              <a:rPr b="0" lang="en"/>
              <a:t>Multi-disciplinary</a:t>
            </a:r>
            <a:endParaRPr b="0"/>
          </a:p>
          <a:p>
            <a:pPr indent="0" lvl="0" marL="0" rtl="0" algn="l">
              <a:lnSpc>
                <a:spcPct val="90000"/>
              </a:lnSpc>
              <a:spcBef>
                <a:spcPts val="1000"/>
              </a:spcBef>
              <a:spcAft>
                <a:spcPts val="0"/>
              </a:spcAft>
              <a:buNone/>
            </a:pPr>
            <a:r>
              <a:rPr b="0" lang="en"/>
              <a:t>Opt-in by faculty</a:t>
            </a:r>
            <a:endParaRPr b="0"/>
          </a:p>
          <a:p>
            <a:pPr indent="0" lvl="0" marL="0" rtl="0" algn="l">
              <a:lnSpc>
                <a:spcPct val="90000"/>
              </a:lnSpc>
              <a:spcBef>
                <a:spcPts val="1000"/>
              </a:spcBef>
              <a:spcAft>
                <a:spcPts val="0"/>
              </a:spcAft>
              <a:buNone/>
            </a:pPr>
            <a:r>
              <a:rPr b="0" lang="en"/>
              <a:t>Programs manage logistics</a:t>
            </a:r>
            <a:endParaRPr b="0"/>
          </a:p>
          <a:p>
            <a:pPr indent="0" lvl="0" marL="0" rtl="0" algn="l">
              <a:lnSpc>
                <a:spcPct val="90000"/>
              </a:lnSpc>
              <a:spcBef>
                <a:spcPts val="1000"/>
              </a:spcBef>
              <a:spcAft>
                <a:spcPts val="0"/>
              </a:spcAft>
              <a:buNone/>
            </a:pPr>
            <a:r>
              <a:rPr b="0" lang="en"/>
              <a:t>Generally p</a:t>
            </a:r>
            <a:r>
              <a:rPr b="0" lang="en"/>
              <a:t>ublic sector partners</a:t>
            </a:r>
            <a:endParaRPr b="0"/>
          </a:p>
          <a:p>
            <a:pPr indent="0" lvl="0" marL="0" rtl="0" algn="l">
              <a:lnSpc>
                <a:spcPct val="90000"/>
              </a:lnSpc>
              <a:spcBef>
                <a:spcPts val="1000"/>
              </a:spcBef>
              <a:spcAft>
                <a:spcPts val="0"/>
              </a:spcAft>
              <a:buNone/>
            </a:pPr>
            <a:r>
              <a:rPr b="0" lang="en"/>
              <a:t>Fee-based, partner has “skin in the game”</a:t>
            </a:r>
            <a:endParaRPr b="0"/>
          </a:p>
          <a:p>
            <a:pPr indent="0" lvl="0" marL="0" rtl="0" algn="l">
              <a:spcBef>
                <a:spcPts val="0"/>
              </a:spcBef>
              <a:spcAft>
                <a:spcPts val="0"/>
              </a:spcAft>
              <a:buNone/>
            </a:pPr>
            <a:r>
              <a:t/>
            </a:r>
            <a:endParaRPr/>
          </a:p>
        </p:txBody>
      </p:sp>
      <p:sp>
        <p:nvSpPr>
          <p:cNvPr id="383" name="Google Shape;383;p64"/>
          <p:cNvSpPr txBox="1"/>
          <p:nvPr>
            <p:ph idx="2" type="subTitle"/>
          </p:nvPr>
        </p:nvSpPr>
        <p:spPr>
          <a:xfrm>
            <a:off x="4759500" y="121250"/>
            <a:ext cx="4300500" cy="495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2"/>
              </a:buClr>
              <a:buSzPts val="4400"/>
              <a:buFont typeface="Calibri"/>
              <a:buNone/>
            </a:pPr>
            <a:r>
              <a:rPr lang="en" sz="3000"/>
              <a:t>How EPIC is Different</a:t>
            </a:r>
            <a:endParaRPr sz="3000"/>
          </a:p>
          <a:p>
            <a:pPr indent="0" lvl="0" marL="0" rtl="0" algn="l">
              <a:spcBef>
                <a:spcPts val="0"/>
              </a:spcBef>
              <a:spcAft>
                <a:spcPts val="0"/>
              </a:spcAft>
              <a:buNone/>
            </a:pPr>
            <a:r>
              <a:t/>
            </a:r>
            <a:endParaRPr sz="3000"/>
          </a:p>
        </p:txBody>
      </p:sp>
      <p:sp>
        <p:nvSpPr>
          <p:cNvPr id="384" name="Google Shape;384;p64"/>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latin typeface="Chivo"/>
                <a:ea typeface="Chivo"/>
                <a:cs typeface="Chivo"/>
                <a:sym typeface="Chivo"/>
              </a:rPr>
              <a:t>mcurry@epicn.org</a:t>
            </a:r>
            <a:endParaRPr i="1" sz="1200">
              <a:latin typeface="Chivo"/>
              <a:ea typeface="Chivo"/>
              <a:cs typeface="Chivo"/>
              <a:sym typeface="Chivo"/>
            </a:endParaRPr>
          </a:p>
          <a:p>
            <a:pPr indent="0" lvl="0" marL="0" rtl="0" algn="r">
              <a:lnSpc>
                <a:spcPct val="115000"/>
              </a:lnSpc>
              <a:spcBef>
                <a:spcPts val="0"/>
              </a:spcBef>
              <a:spcAft>
                <a:spcPts val="0"/>
              </a:spcAft>
              <a:buNone/>
            </a:pPr>
            <a:r>
              <a:rPr i="1" lang="en" sz="1200">
                <a:latin typeface="Chivo"/>
                <a:ea typeface="Chivo"/>
                <a:cs typeface="Chivo"/>
                <a:sym typeface="Chivo"/>
              </a:rPr>
              <a:t>608-709-8644</a:t>
            </a:r>
            <a:endParaRPr sz="1200">
              <a:latin typeface="Chivo"/>
              <a:ea typeface="Chivo"/>
              <a:cs typeface="Chivo"/>
              <a:sym typeface="Chi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88" name="Shape 388"/>
        <p:cNvGrpSpPr/>
        <p:nvPr/>
      </p:nvGrpSpPr>
      <p:grpSpPr>
        <a:xfrm>
          <a:off x="0" y="0"/>
          <a:ext cx="0" cy="0"/>
          <a:chOff x="0" y="0"/>
          <a:chExt cx="0" cy="0"/>
        </a:xfrm>
      </p:grpSpPr>
      <p:pic>
        <p:nvPicPr>
          <p:cNvPr id="389" name="Google Shape;389;p65"/>
          <p:cNvPicPr preferRelativeResize="0"/>
          <p:nvPr/>
        </p:nvPicPr>
        <p:blipFill>
          <a:blip r:embed="rId3">
            <a:alphaModFix/>
          </a:blip>
          <a:stretch>
            <a:fillRect/>
          </a:stretch>
        </p:blipFill>
        <p:spPr>
          <a:xfrm>
            <a:off x="735550" y="152400"/>
            <a:ext cx="7672895"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66"/>
          <p:cNvSpPr txBox="1"/>
          <p:nvPr/>
        </p:nvSpPr>
        <p:spPr>
          <a:xfrm>
            <a:off x="1145550" y="481150"/>
            <a:ext cx="68529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6000">
                <a:solidFill>
                  <a:srgbClr val="FFFFFF"/>
                </a:solidFill>
                <a:latin typeface="Century Gothic"/>
                <a:ea typeface="Century Gothic"/>
                <a:cs typeface="Century Gothic"/>
                <a:sym typeface="Century Gothic"/>
              </a:rPr>
              <a:t>All based on </a:t>
            </a:r>
            <a:endParaRPr sz="6000">
              <a:solidFill>
                <a:srgbClr val="FFFFFF"/>
              </a:solidFill>
            </a:endParaRPr>
          </a:p>
          <a:p>
            <a:pPr indent="0" lvl="0" marL="0" rtl="0" algn="ctr">
              <a:spcBef>
                <a:spcPts val="0"/>
              </a:spcBef>
              <a:spcAft>
                <a:spcPts val="0"/>
              </a:spcAft>
              <a:buNone/>
            </a:pPr>
            <a:r>
              <a:rPr b="1" i="1" lang="en" sz="6000">
                <a:solidFill>
                  <a:srgbClr val="FFFFFF"/>
                </a:solidFill>
                <a:latin typeface="Century Gothic"/>
                <a:ea typeface="Century Gothic"/>
                <a:cs typeface="Century Gothic"/>
                <a:sym typeface="Century Gothic"/>
              </a:rPr>
              <a:t>University resources </a:t>
            </a:r>
            <a:endParaRPr sz="6000">
              <a:solidFill>
                <a:srgbClr val="FFFFFF"/>
              </a:solidFill>
            </a:endParaRPr>
          </a:p>
          <a:p>
            <a:pPr indent="0" lvl="0" marL="0" rtl="0" algn="ctr">
              <a:spcBef>
                <a:spcPts val="0"/>
              </a:spcBef>
              <a:spcAft>
                <a:spcPts val="0"/>
              </a:spcAft>
              <a:buNone/>
            </a:pPr>
            <a:r>
              <a:rPr b="1" i="1" lang="en" sz="6000">
                <a:solidFill>
                  <a:srgbClr val="FFFFFF"/>
                </a:solidFill>
                <a:latin typeface="Century Gothic"/>
                <a:ea typeface="Century Gothic"/>
                <a:cs typeface="Century Gothic"/>
                <a:sym typeface="Century Gothic"/>
              </a:rPr>
              <a:t>that </a:t>
            </a:r>
            <a:r>
              <a:rPr b="1" i="1" lang="en" sz="6000" u="sng">
                <a:solidFill>
                  <a:srgbClr val="FFFFFF"/>
                </a:solidFill>
                <a:latin typeface="Century Gothic"/>
                <a:ea typeface="Century Gothic"/>
                <a:cs typeface="Century Gothic"/>
                <a:sym typeface="Century Gothic"/>
              </a:rPr>
              <a:t>already</a:t>
            </a:r>
            <a:r>
              <a:rPr b="1" i="1" lang="en" sz="6000">
                <a:solidFill>
                  <a:srgbClr val="FFFFFF"/>
                </a:solidFill>
                <a:latin typeface="Century Gothic"/>
                <a:ea typeface="Century Gothic"/>
                <a:cs typeface="Century Gothic"/>
                <a:sym typeface="Century Gothic"/>
              </a:rPr>
              <a:t> exist.</a:t>
            </a:r>
            <a:endParaRPr sz="60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67"/>
          <p:cNvSpPr txBox="1"/>
          <p:nvPr/>
        </p:nvSpPr>
        <p:spPr>
          <a:xfrm>
            <a:off x="538500" y="1575000"/>
            <a:ext cx="8067000" cy="1993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200"/>
              <a:buFont typeface="Arial"/>
              <a:buNone/>
            </a:pPr>
            <a:r>
              <a:rPr i="0" lang="en" sz="3000" u="none" cap="none" strike="noStrike">
                <a:solidFill>
                  <a:schemeClr val="lt1"/>
                </a:solidFill>
                <a:latin typeface="Chivo"/>
                <a:ea typeface="Chivo"/>
                <a:cs typeface="Chivo"/>
                <a:sym typeface="Chivo"/>
              </a:rPr>
              <a:t>“[EPIC is] perhaps the most comprehensive effort...to infuse sustainability into curricula and community outreach.”  </a:t>
            </a:r>
            <a:endParaRPr i="0" sz="3000" u="none" cap="none" strike="noStrike">
              <a:solidFill>
                <a:schemeClr val="lt1"/>
              </a:solidFill>
              <a:latin typeface="Chivo"/>
              <a:ea typeface="Chivo"/>
              <a:cs typeface="Chivo"/>
              <a:sym typeface="Chivo"/>
            </a:endParaRPr>
          </a:p>
          <a:p>
            <a:pPr indent="0" lvl="0" marL="0" marR="0" rtl="0" algn="l">
              <a:lnSpc>
                <a:spcPct val="90000"/>
              </a:lnSpc>
              <a:spcBef>
                <a:spcPts val="1000"/>
              </a:spcBef>
              <a:spcAft>
                <a:spcPts val="0"/>
              </a:spcAft>
              <a:buClr>
                <a:schemeClr val="lt1"/>
              </a:buClr>
              <a:buSzPts val="3200"/>
              <a:buFont typeface="Arial"/>
              <a:buNone/>
            </a:pPr>
            <a:r>
              <a:rPr i="1" lang="en" sz="3000" u="none" cap="none" strike="noStrike">
                <a:solidFill>
                  <a:schemeClr val="lt1"/>
                </a:solidFill>
                <a:latin typeface="Chivo"/>
                <a:ea typeface="Chivo"/>
                <a:cs typeface="Chivo"/>
                <a:sym typeface="Chivo"/>
              </a:rPr>
              <a:t>		</a:t>
            </a:r>
            <a:r>
              <a:rPr i="1" lang="en" sz="3000">
                <a:solidFill>
                  <a:schemeClr val="lt1"/>
                </a:solidFill>
                <a:latin typeface="Chivo"/>
                <a:ea typeface="Chivo"/>
                <a:cs typeface="Chivo"/>
                <a:sym typeface="Chivo"/>
              </a:rPr>
              <a:t>	— The </a:t>
            </a:r>
            <a:r>
              <a:rPr i="1" lang="en" sz="3000" u="none" cap="none" strike="noStrike">
                <a:solidFill>
                  <a:schemeClr val="lt1"/>
                </a:solidFill>
                <a:latin typeface="Chivo"/>
                <a:ea typeface="Chivo"/>
                <a:cs typeface="Chivo"/>
                <a:sym typeface="Chivo"/>
              </a:rPr>
              <a:t>New York Times</a:t>
            </a:r>
            <a:endParaRPr sz="3000">
              <a:latin typeface="Chivo"/>
              <a:ea typeface="Chivo"/>
              <a:cs typeface="Chivo"/>
              <a:sym typeface="Chivo"/>
            </a:endParaRPr>
          </a:p>
        </p:txBody>
      </p:sp>
      <p:sp>
        <p:nvSpPr>
          <p:cNvPr id="400" name="Google Shape;400;p67"/>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68"/>
          <p:cNvSpPr txBox="1"/>
          <p:nvPr/>
        </p:nvSpPr>
        <p:spPr>
          <a:xfrm>
            <a:off x="562500" y="727200"/>
            <a:ext cx="8019000" cy="403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3000" u="none" cap="none" strike="noStrike">
                <a:solidFill>
                  <a:schemeClr val="lt1"/>
                </a:solidFill>
                <a:latin typeface="Chivo"/>
                <a:ea typeface="Chivo"/>
                <a:cs typeface="Chivo"/>
                <a:sym typeface="Chivo"/>
              </a:rPr>
              <a:t>“[EPIC is]... the easiest adopted and most efficient model I've seen for ensuring real and visible faculty and student contribution of value to area communities, while also improving the student learning experience" </a:t>
            </a:r>
            <a:r>
              <a:rPr i="0" lang="en" sz="3000" u="none" cap="none" strike="noStrike">
                <a:solidFill>
                  <a:srgbClr val="F46524"/>
                </a:solidFill>
                <a:latin typeface="Chivo"/>
                <a:ea typeface="Chivo"/>
                <a:cs typeface="Chivo"/>
                <a:sym typeface="Chivo"/>
              </a:rPr>
              <a:t> </a:t>
            </a:r>
            <a:endParaRPr sz="3000">
              <a:latin typeface="Chivo"/>
              <a:ea typeface="Chivo"/>
              <a:cs typeface="Chivo"/>
              <a:sym typeface="Chivo"/>
            </a:endParaRPr>
          </a:p>
          <a:p>
            <a:pPr indent="-228600" lvl="0" marL="914400" marR="0" rtl="0" algn="l">
              <a:lnSpc>
                <a:spcPct val="100000"/>
              </a:lnSpc>
              <a:spcBef>
                <a:spcPts val="0"/>
              </a:spcBef>
              <a:spcAft>
                <a:spcPts val="0"/>
              </a:spcAft>
              <a:buNone/>
            </a:pPr>
            <a:r>
              <a:rPr i="1" lang="en" sz="3000">
                <a:solidFill>
                  <a:schemeClr val="lt1"/>
                </a:solidFill>
                <a:latin typeface="Chivo"/>
                <a:ea typeface="Chivo"/>
                <a:cs typeface="Chivo"/>
                <a:sym typeface="Chivo"/>
              </a:rPr>
              <a:t>— </a:t>
            </a:r>
            <a:r>
              <a:rPr i="1" lang="en" sz="3000" u="none" cap="none" strike="noStrike">
                <a:solidFill>
                  <a:schemeClr val="lt1"/>
                </a:solidFill>
                <a:latin typeface="Chivo"/>
                <a:ea typeface="Chivo"/>
                <a:cs typeface="Chivo"/>
                <a:sym typeface="Chivo"/>
              </a:rPr>
              <a:t>David Ward, past President of</a:t>
            </a:r>
            <a:r>
              <a:rPr i="1" lang="en" sz="3000">
                <a:solidFill>
                  <a:schemeClr val="lt1"/>
                </a:solidFill>
                <a:latin typeface="Chivo"/>
                <a:ea typeface="Chivo"/>
                <a:cs typeface="Chivo"/>
                <a:sym typeface="Chivo"/>
              </a:rPr>
              <a:t> </a:t>
            </a:r>
            <a:r>
              <a:rPr i="1" lang="en" sz="3000" u="none" cap="none" strike="noStrike">
                <a:solidFill>
                  <a:schemeClr val="lt1"/>
                </a:solidFill>
                <a:latin typeface="Chivo"/>
                <a:ea typeface="Chivo"/>
                <a:cs typeface="Chivo"/>
                <a:sym typeface="Chivo"/>
              </a:rPr>
              <a:t>ACE </a:t>
            </a:r>
            <a:r>
              <a:rPr i="1" lang="en" sz="3000">
                <a:solidFill>
                  <a:schemeClr val="lt1"/>
                </a:solidFill>
                <a:latin typeface="Chivo"/>
                <a:ea typeface="Chivo"/>
                <a:cs typeface="Chivo"/>
                <a:sym typeface="Chivo"/>
              </a:rPr>
              <a:t>and</a:t>
            </a:r>
            <a:r>
              <a:rPr i="1" lang="en" sz="3000">
                <a:solidFill>
                  <a:schemeClr val="lt1"/>
                </a:solidFill>
                <a:latin typeface="Chivo"/>
                <a:ea typeface="Chivo"/>
                <a:cs typeface="Chivo"/>
                <a:sym typeface="Chivo"/>
              </a:rPr>
              <a:t> (2x) </a:t>
            </a:r>
            <a:r>
              <a:rPr i="1" lang="en" sz="3000" u="none" cap="none" strike="noStrike">
                <a:solidFill>
                  <a:schemeClr val="lt1"/>
                </a:solidFill>
                <a:latin typeface="Chivo"/>
                <a:ea typeface="Chivo"/>
                <a:cs typeface="Chivo"/>
                <a:sym typeface="Chivo"/>
              </a:rPr>
              <a:t>Chancellor of UW-Madison		</a:t>
            </a:r>
            <a:endParaRPr i="1" sz="3000" u="none" cap="none" strike="noStrike">
              <a:solidFill>
                <a:schemeClr val="lt1"/>
              </a:solidFill>
              <a:latin typeface="Chivo"/>
              <a:ea typeface="Chivo"/>
              <a:cs typeface="Chivo"/>
              <a:sym typeface="Chivo"/>
            </a:endParaRPr>
          </a:p>
        </p:txBody>
      </p:sp>
      <p:sp>
        <p:nvSpPr>
          <p:cNvPr id="406" name="Google Shape;406;p68"/>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69"/>
          <p:cNvSpPr txBox="1"/>
          <p:nvPr>
            <p:ph type="title"/>
          </p:nvPr>
        </p:nvSpPr>
        <p:spPr>
          <a:xfrm>
            <a:off x="5154025" y="1457050"/>
            <a:ext cx="3990000" cy="12036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6000"/>
              <a:t>Sample Projects</a:t>
            </a:r>
            <a:endParaRPr sz="6000"/>
          </a:p>
          <a:p>
            <a:pPr indent="0" lvl="0" marL="0" rtl="0" algn="ctr">
              <a:lnSpc>
                <a:spcPct val="90000"/>
              </a:lnSpc>
              <a:spcBef>
                <a:spcPts val="0"/>
              </a:spcBef>
              <a:spcAft>
                <a:spcPts val="0"/>
              </a:spcAft>
              <a:buNone/>
            </a:pPr>
            <a:r>
              <a:t/>
            </a:r>
            <a:endParaRPr sz="4800"/>
          </a:p>
          <a:p>
            <a:pPr indent="0" lvl="0" marL="0" rtl="0" algn="ctr">
              <a:spcBef>
                <a:spcPts val="0"/>
              </a:spcBef>
              <a:spcAft>
                <a:spcPts val="0"/>
              </a:spcAft>
              <a:buNone/>
            </a:pPr>
            <a:r>
              <a:t/>
            </a:r>
            <a:endParaRPr/>
          </a:p>
        </p:txBody>
      </p:sp>
      <p:sp>
        <p:nvSpPr>
          <p:cNvPr id="412" name="Google Shape;412;p69"/>
          <p:cNvSpPr txBox="1"/>
          <p:nvPr>
            <p:ph idx="1" type="subTitle"/>
          </p:nvPr>
        </p:nvSpPr>
        <p:spPr>
          <a:xfrm>
            <a:off x="5154000" y="3460675"/>
            <a:ext cx="3990000" cy="8991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0" lang="en" sz="2400">
                <a:solidFill>
                  <a:srgbClr val="888888"/>
                </a:solidFill>
              </a:rPr>
              <a:t>Win – Win – Win</a:t>
            </a:r>
            <a:endParaRPr b="0" sz="2400">
              <a:solidFill>
                <a:srgbClr val="888888"/>
              </a:solidFill>
            </a:endParaRPr>
          </a:p>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70"/>
          <p:cNvSpPr/>
          <p:nvPr/>
        </p:nvSpPr>
        <p:spPr>
          <a:xfrm>
            <a:off x="448298" y="160350"/>
            <a:ext cx="8285700" cy="57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4400">
                <a:solidFill>
                  <a:srgbClr val="FFFFFF"/>
                </a:solidFill>
                <a:latin typeface="Calibri"/>
                <a:ea typeface="Calibri"/>
                <a:cs typeface="Calibri"/>
                <a:sym typeface="Calibri"/>
              </a:rPr>
              <a:t>Improving</a:t>
            </a:r>
            <a:r>
              <a:rPr b="1" lang="en" sz="3200">
                <a:solidFill>
                  <a:srgbClr val="FFFFFF"/>
                </a:solidFill>
                <a:latin typeface="Calibri"/>
                <a:ea typeface="Calibri"/>
                <a:cs typeface="Calibri"/>
                <a:sym typeface="Calibri"/>
              </a:rPr>
              <a:t> </a:t>
            </a:r>
            <a:r>
              <a:rPr b="1" lang="en" sz="4400">
                <a:solidFill>
                  <a:srgbClr val="FFFFFF"/>
                </a:solidFill>
                <a:latin typeface="Calibri"/>
                <a:ea typeface="Calibri"/>
                <a:cs typeface="Calibri"/>
                <a:sym typeface="Calibri"/>
              </a:rPr>
              <a:t>Transportation</a:t>
            </a:r>
            <a:r>
              <a:rPr b="1" lang="en" sz="3200">
                <a:solidFill>
                  <a:srgbClr val="FFFFFF"/>
                </a:solidFill>
                <a:latin typeface="Calibri"/>
                <a:ea typeface="Calibri"/>
                <a:cs typeface="Calibri"/>
                <a:sym typeface="Calibri"/>
              </a:rPr>
              <a:t> </a:t>
            </a:r>
            <a:r>
              <a:rPr b="1" lang="en" sz="4400">
                <a:solidFill>
                  <a:srgbClr val="FFFFFF"/>
                </a:solidFill>
                <a:latin typeface="Calibri"/>
                <a:ea typeface="Calibri"/>
                <a:cs typeface="Calibri"/>
                <a:sym typeface="Calibri"/>
              </a:rPr>
              <a:t>Choices</a:t>
            </a:r>
            <a:endParaRPr>
              <a:solidFill>
                <a:srgbClr val="FFFFFF"/>
              </a:solidFill>
            </a:endParaRPr>
          </a:p>
        </p:txBody>
      </p:sp>
      <p:pic>
        <p:nvPicPr>
          <p:cNvPr descr="11-DividedBicycleNetwork.jpg" id="418" name="Google Shape;418;p70"/>
          <p:cNvPicPr preferRelativeResize="0"/>
          <p:nvPr/>
        </p:nvPicPr>
        <p:blipFill rotWithShape="1">
          <a:blip r:embed="rId3">
            <a:alphaModFix/>
          </a:blip>
          <a:srcRect b="0" l="0" r="0" t="0"/>
          <a:stretch/>
        </p:blipFill>
        <p:spPr>
          <a:xfrm>
            <a:off x="4966776" y="997525"/>
            <a:ext cx="3552700" cy="2809575"/>
          </a:xfrm>
          <a:prstGeom prst="rect">
            <a:avLst/>
          </a:prstGeom>
          <a:noFill/>
          <a:ln>
            <a:noFill/>
          </a:ln>
        </p:spPr>
      </p:pic>
      <p:pic>
        <p:nvPicPr>
          <p:cNvPr id="419" name="Google Shape;419;p70"/>
          <p:cNvPicPr preferRelativeResize="0"/>
          <p:nvPr/>
        </p:nvPicPr>
        <p:blipFill rotWithShape="1">
          <a:blip r:embed="rId4">
            <a:alphaModFix/>
          </a:blip>
          <a:srcRect b="0" l="0" r="0" t="0"/>
          <a:stretch/>
        </p:blipFill>
        <p:spPr>
          <a:xfrm>
            <a:off x="2080807" y="2524573"/>
            <a:ext cx="2608579" cy="1054939"/>
          </a:xfrm>
          <a:prstGeom prst="rect">
            <a:avLst/>
          </a:prstGeom>
          <a:noFill/>
          <a:ln>
            <a:noFill/>
          </a:ln>
        </p:spPr>
      </p:pic>
      <p:pic>
        <p:nvPicPr>
          <p:cNvPr id="420" name="Google Shape;420;p70"/>
          <p:cNvPicPr preferRelativeResize="0"/>
          <p:nvPr/>
        </p:nvPicPr>
        <p:blipFill rotWithShape="1">
          <a:blip r:embed="rId5">
            <a:alphaModFix/>
          </a:blip>
          <a:srcRect b="0" l="0" r="0" t="0"/>
          <a:stretch/>
        </p:blipFill>
        <p:spPr>
          <a:xfrm>
            <a:off x="2080807" y="1656037"/>
            <a:ext cx="2606994" cy="821214"/>
          </a:xfrm>
          <a:prstGeom prst="rect">
            <a:avLst/>
          </a:prstGeom>
          <a:noFill/>
          <a:ln>
            <a:noFill/>
          </a:ln>
        </p:spPr>
      </p:pic>
      <p:grpSp>
        <p:nvGrpSpPr>
          <p:cNvPr id="421" name="Google Shape;421;p70"/>
          <p:cNvGrpSpPr/>
          <p:nvPr/>
        </p:nvGrpSpPr>
        <p:grpSpPr>
          <a:xfrm>
            <a:off x="2307079" y="4594748"/>
            <a:ext cx="6751931" cy="548742"/>
            <a:chOff x="-114300" y="5193114"/>
            <a:chExt cx="9144002" cy="733024"/>
          </a:xfrm>
        </p:grpSpPr>
        <p:pic>
          <p:nvPicPr>
            <p:cNvPr id="422" name="Google Shape;422;p70"/>
            <p:cNvPicPr preferRelativeResize="0"/>
            <p:nvPr/>
          </p:nvPicPr>
          <p:blipFill rotWithShape="1">
            <a:blip r:embed="rId6">
              <a:alphaModFix/>
            </a:blip>
            <a:srcRect b="0" l="0" r="0" t="0"/>
            <a:stretch/>
          </p:blipFill>
          <p:spPr>
            <a:xfrm>
              <a:off x="-114300" y="5193114"/>
              <a:ext cx="9144002" cy="733024"/>
            </a:xfrm>
            <a:prstGeom prst="rect">
              <a:avLst/>
            </a:prstGeom>
            <a:noFill/>
            <a:ln>
              <a:noFill/>
            </a:ln>
          </p:spPr>
        </p:pic>
        <p:pic>
          <p:nvPicPr>
            <p:cNvPr id="423" name="Google Shape;423;p70"/>
            <p:cNvPicPr preferRelativeResize="0"/>
            <p:nvPr/>
          </p:nvPicPr>
          <p:blipFill rotWithShape="1">
            <a:blip r:embed="rId7">
              <a:alphaModFix/>
            </a:blip>
            <a:srcRect b="0" l="0" r="0" t="0"/>
            <a:stretch/>
          </p:blipFill>
          <p:spPr>
            <a:xfrm>
              <a:off x="6248400" y="5269864"/>
              <a:ext cx="2667000" cy="533400"/>
            </a:xfrm>
            <a:prstGeom prst="rect">
              <a:avLst/>
            </a:prstGeom>
            <a:noFill/>
            <a:ln>
              <a:noFill/>
            </a:ln>
          </p:spPr>
        </p:pic>
      </p:grpSp>
      <p:sp>
        <p:nvSpPr>
          <p:cNvPr id="424" name="Google Shape;424;p70"/>
          <p:cNvSpPr/>
          <p:nvPr/>
        </p:nvSpPr>
        <p:spPr>
          <a:xfrm>
            <a:off x="2307074" y="3835062"/>
            <a:ext cx="6212400" cy="27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800">
                <a:solidFill>
                  <a:srgbClr val="FFFFFF"/>
                </a:solidFill>
                <a:latin typeface="Calibri"/>
                <a:ea typeface="Calibri"/>
                <a:cs typeface="Calibri"/>
                <a:sym typeface="Calibri"/>
              </a:rPr>
              <a:t>Last year in Redmond, 15 of 17 student ideas were adopted by policy within 6 months</a:t>
            </a:r>
            <a:endParaRPr b="1" sz="1800">
              <a:solidFill>
                <a:srgbClr val="FFFFFF"/>
              </a:solidFill>
              <a:latin typeface="Calibri"/>
              <a:ea typeface="Calibri"/>
              <a:cs typeface="Calibri"/>
              <a:sym typeface="Calibri"/>
            </a:endParaRPr>
          </a:p>
        </p:txBody>
      </p:sp>
      <p:sp>
        <p:nvSpPr>
          <p:cNvPr id="425" name="Google Shape;425;p70"/>
          <p:cNvSpPr/>
          <p:nvPr/>
        </p:nvSpPr>
        <p:spPr>
          <a:xfrm>
            <a:off x="81310" y="1557129"/>
            <a:ext cx="1666200" cy="2763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en" sz="1800">
                <a:solidFill>
                  <a:srgbClr val="FFFFFF"/>
                </a:solidFill>
                <a:latin typeface="Calibri"/>
                <a:ea typeface="Calibri"/>
                <a:cs typeface="Calibri"/>
                <a:sym typeface="Calibri"/>
              </a:rPr>
              <a:t>Bicycle</a:t>
            </a:r>
            <a:endParaRPr sz="1800">
              <a:solidFill>
                <a:srgbClr val="FFFFFF"/>
              </a:solidFill>
              <a:latin typeface="Calibri"/>
              <a:ea typeface="Calibri"/>
              <a:cs typeface="Calibri"/>
              <a:sym typeface="Calibri"/>
            </a:endParaRPr>
          </a:p>
          <a:p>
            <a:pPr indent="-342900" lvl="0" marL="342900" marR="0" rtl="0" algn="l">
              <a:spcBef>
                <a:spcPts val="0"/>
              </a:spcBef>
              <a:spcAft>
                <a:spcPts val="0"/>
              </a:spcAft>
              <a:buNone/>
            </a:pPr>
            <a:r>
              <a:rPr lang="en" sz="1800">
                <a:solidFill>
                  <a:srgbClr val="FFFFFF"/>
                </a:solidFill>
                <a:latin typeface="Calibri"/>
                <a:ea typeface="Calibri"/>
                <a:cs typeface="Calibri"/>
                <a:sym typeface="Calibri"/>
              </a:rPr>
              <a:t>Transportation</a:t>
            </a:r>
            <a:endParaRPr>
              <a:solidFill>
                <a:srgbClr val="FFFFFF"/>
              </a:solidFill>
            </a:endParaRPr>
          </a:p>
        </p:txBody>
      </p:sp>
      <p:sp>
        <p:nvSpPr>
          <p:cNvPr id="426" name="Google Shape;426;p70"/>
          <p:cNvSpPr/>
          <p:nvPr/>
        </p:nvSpPr>
        <p:spPr>
          <a:xfrm>
            <a:off x="213926" y="2653908"/>
            <a:ext cx="4692300" cy="351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en" sz="1400">
                <a:solidFill>
                  <a:srgbClr val="FFFFFF"/>
                </a:solidFill>
                <a:latin typeface="Calibri"/>
                <a:ea typeface="Calibri"/>
                <a:cs typeface="Calibri"/>
                <a:sym typeface="Calibri"/>
              </a:rPr>
              <a:t>Marc Schlossberg</a:t>
            </a:r>
            <a:endParaRPr>
              <a:solidFill>
                <a:srgbClr val="FFFFFF"/>
              </a:solidFill>
            </a:endParaRPr>
          </a:p>
          <a:p>
            <a:pPr indent="-342900" lvl="0" marL="342900" marR="0" rtl="0" algn="l">
              <a:spcBef>
                <a:spcPts val="280"/>
              </a:spcBef>
              <a:spcAft>
                <a:spcPts val="0"/>
              </a:spcAft>
              <a:buNone/>
            </a:pPr>
            <a:r>
              <a:rPr lang="en" sz="1400">
                <a:solidFill>
                  <a:srgbClr val="FFFFFF"/>
                </a:solidFill>
                <a:latin typeface="Calibri"/>
                <a:ea typeface="Calibri"/>
                <a:cs typeface="Calibri"/>
                <a:sym typeface="Calibri"/>
              </a:rPr>
              <a:t>Planning</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228" name="Shape 228"/>
        <p:cNvGrpSpPr/>
        <p:nvPr/>
      </p:nvGrpSpPr>
      <p:grpSpPr>
        <a:xfrm>
          <a:off x="0" y="0"/>
          <a:ext cx="0" cy="0"/>
          <a:chOff x="0" y="0"/>
          <a:chExt cx="0" cy="0"/>
        </a:xfrm>
      </p:grpSpPr>
      <p:sp>
        <p:nvSpPr>
          <p:cNvPr id="229" name="Google Shape;229;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00000"/>
                </a:solidFill>
              </a:rPr>
              <a:t>EPIC-N Speakers</a:t>
            </a:r>
            <a:endParaRPr>
              <a:solidFill>
                <a:srgbClr val="000000"/>
              </a:solidFill>
            </a:endParaRPr>
          </a:p>
          <a:p>
            <a:pPr indent="0" lvl="0" marL="0" rtl="0" algn="l">
              <a:spcBef>
                <a:spcPts val="1000"/>
              </a:spcBef>
              <a:spcAft>
                <a:spcPts val="0"/>
              </a:spcAft>
              <a:buClr>
                <a:schemeClr val="dk1"/>
              </a:buClr>
              <a:buSzPts val="1100"/>
              <a:buFont typeface="Arial"/>
              <a:buNone/>
            </a:pPr>
            <a:r>
              <a:t/>
            </a:r>
            <a:endParaRPr>
              <a:solidFill>
                <a:srgbClr val="000000"/>
              </a:solidFill>
            </a:endParaRPr>
          </a:p>
          <a:p>
            <a:pPr indent="0" lvl="0" marL="0" rtl="0" algn="l">
              <a:spcBef>
                <a:spcPts val="1000"/>
              </a:spcBef>
              <a:spcAft>
                <a:spcPts val="1000"/>
              </a:spcAft>
              <a:buNone/>
            </a:pPr>
            <a:r>
              <a:t/>
            </a:r>
            <a:endParaRPr>
              <a:solidFill>
                <a:srgbClr val="000000"/>
              </a:solidFill>
            </a:endParaRPr>
          </a:p>
        </p:txBody>
      </p:sp>
      <p:sp>
        <p:nvSpPr>
          <p:cNvPr id="230" name="Google Shape;230;p53"/>
          <p:cNvSpPr txBox="1"/>
          <p:nvPr/>
        </p:nvSpPr>
        <p:spPr>
          <a:xfrm>
            <a:off x="311700" y="1587500"/>
            <a:ext cx="2742600" cy="14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latin typeface="Chivo"/>
                <a:ea typeface="Chivo"/>
                <a:cs typeface="Chivo"/>
                <a:sym typeface="Chivo"/>
              </a:rPr>
              <a:t>Marshall Curry</a:t>
            </a:r>
            <a:endParaRPr b="1" sz="1800">
              <a:latin typeface="Chivo"/>
              <a:ea typeface="Chivo"/>
              <a:cs typeface="Chivo"/>
              <a:sym typeface="Chivo"/>
            </a:endParaRPr>
          </a:p>
          <a:p>
            <a:pPr indent="0" lvl="0" marL="0" rtl="0" algn="l">
              <a:lnSpc>
                <a:spcPct val="115000"/>
              </a:lnSpc>
              <a:spcBef>
                <a:spcPts val="0"/>
              </a:spcBef>
              <a:spcAft>
                <a:spcPts val="0"/>
              </a:spcAft>
              <a:buClr>
                <a:schemeClr val="dk1"/>
              </a:buClr>
              <a:buSzPts val="1100"/>
              <a:buFont typeface="Arial"/>
              <a:buNone/>
            </a:pPr>
            <a:r>
              <a:rPr lang="en" sz="1800">
                <a:latin typeface="Chivo"/>
                <a:ea typeface="Chivo"/>
                <a:cs typeface="Chivo"/>
                <a:sym typeface="Chivo"/>
              </a:rPr>
              <a:t>Program Associate</a:t>
            </a:r>
            <a:endParaRPr sz="1800">
              <a:latin typeface="Chivo"/>
              <a:ea typeface="Chivo"/>
              <a:cs typeface="Chivo"/>
              <a:sym typeface="Chivo"/>
            </a:endParaRPr>
          </a:p>
          <a:p>
            <a:pPr indent="0" lvl="0" marL="0" rtl="0" algn="l">
              <a:lnSpc>
                <a:spcPct val="115000"/>
              </a:lnSpc>
              <a:spcBef>
                <a:spcPts val="0"/>
              </a:spcBef>
              <a:spcAft>
                <a:spcPts val="0"/>
              </a:spcAft>
              <a:buClr>
                <a:schemeClr val="dk1"/>
              </a:buClr>
              <a:buSzPts val="1100"/>
              <a:buFont typeface="Arial"/>
              <a:buNone/>
            </a:pPr>
            <a:r>
              <a:rPr i="1" lang="en" sz="1800">
                <a:solidFill>
                  <a:srgbClr val="666666"/>
                </a:solidFill>
                <a:latin typeface="Chivo"/>
                <a:ea typeface="Chivo"/>
                <a:cs typeface="Chivo"/>
                <a:sym typeface="Chivo"/>
              </a:rPr>
              <a:t>mcurry@epicn.org</a:t>
            </a:r>
            <a:endParaRPr i="1" sz="1800">
              <a:solidFill>
                <a:srgbClr val="666666"/>
              </a:solidFill>
              <a:latin typeface="Chivo"/>
              <a:ea typeface="Chivo"/>
              <a:cs typeface="Chivo"/>
              <a:sym typeface="Chivo"/>
            </a:endParaRPr>
          </a:p>
          <a:p>
            <a:pPr indent="0" lvl="0" marL="0" rtl="0" algn="l">
              <a:lnSpc>
                <a:spcPct val="115000"/>
              </a:lnSpc>
              <a:spcBef>
                <a:spcPts val="0"/>
              </a:spcBef>
              <a:spcAft>
                <a:spcPts val="0"/>
              </a:spcAft>
              <a:buClr>
                <a:schemeClr val="dk1"/>
              </a:buClr>
              <a:buSzPts val="1100"/>
              <a:buFont typeface="Arial"/>
              <a:buNone/>
            </a:pPr>
            <a:r>
              <a:rPr i="1" lang="en" sz="1800">
                <a:solidFill>
                  <a:srgbClr val="666666"/>
                </a:solidFill>
                <a:latin typeface="Chivo"/>
                <a:ea typeface="Chivo"/>
                <a:cs typeface="Chivo"/>
                <a:sym typeface="Chivo"/>
              </a:rPr>
              <a:t>608-709-8644</a:t>
            </a:r>
            <a:endParaRPr i="1" sz="1800">
              <a:solidFill>
                <a:srgbClr val="666666"/>
              </a:solidFill>
              <a:latin typeface="Chivo"/>
              <a:ea typeface="Chivo"/>
              <a:cs typeface="Chivo"/>
              <a:sym typeface="Chivo"/>
            </a:endParaRPr>
          </a:p>
          <a:p>
            <a:pPr indent="0" lvl="0" marL="0" rtl="0" algn="l">
              <a:lnSpc>
                <a:spcPct val="115000"/>
              </a:lnSpc>
              <a:spcBef>
                <a:spcPts val="0"/>
              </a:spcBef>
              <a:spcAft>
                <a:spcPts val="0"/>
              </a:spcAft>
              <a:buClr>
                <a:schemeClr val="dk1"/>
              </a:buClr>
              <a:buSzPts val="1100"/>
              <a:buFont typeface="Arial"/>
              <a:buNone/>
            </a:pPr>
            <a:r>
              <a:rPr i="1" lang="en" sz="1800">
                <a:latin typeface="Chivo Light"/>
                <a:ea typeface="Chivo Light"/>
                <a:cs typeface="Chivo Light"/>
                <a:sym typeface="Chivo Light"/>
              </a:rPr>
              <a:t>@marshall_curry</a:t>
            </a:r>
            <a:endParaRPr i="1" sz="1800">
              <a:latin typeface="Chivo Light"/>
              <a:ea typeface="Chivo Light"/>
              <a:cs typeface="Chivo Light"/>
              <a:sym typeface="Chivo Light"/>
            </a:endParaRPr>
          </a:p>
          <a:p>
            <a:pPr indent="0" lvl="0" marL="0" rtl="0" algn="l">
              <a:spcBef>
                <a:spcPts val="0"/>
              </a:spcBef>
              <a:spcAft>
                <a:spcPts val="0"/>
              </a:spcAft>
              <a:buNone/>
            </a:pPr>
            <a:r>
              <a:t/>
            </a:r>
            <a:endParaRPr>
              <a:latin typeface="Chivo"/>
              <a:ea typeface="Chivo"/>
              <a:cs typeface="Chivo"/>
              <a:sym typeface="Chivo"/>
            </a:endParaRPr>
          </a:p>
        </p:txBody>
      </p:sp>
      <p:sp>
        <p:nvSpPr>
          <p:cNvPr id="231" name="Google Shape;231;p53"/>
          <p:cNvSpPr txBox="1"/>
          <p:nvPr/>
        </p:nvSpPr>
        <p:spPr>
          <a:xfrm>
            <a:off x="4476650" y="1587500"/>
            <a:ext cx="3638700" cy="14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latin typeface="Chivo"/>
                <a:ea typeface="Chivo"/>
                <a:cs typeface="Chivo"/>
                <a:sym typeface="Chivo"/>
              </a:rPr>
              <a:t>Joel Rogers</a:t>
            </a:r>
            <a:endParaRPr b="1" sz="1800">
              <a:latin typeface="Chivo"/>
              <a:ea typeface="Chivo"/>
              <a:cs typeface="Chivo"/>
              <a:sym typeface="Chivo"/>
            </a:endParaRPr>
          </a:p>
          <a:p>
            <a:pPr indent="0" lvl="0" marL="0" rtl="0" algn="l">
              <a:lnSpc>
                <a:spcPct val="115000"/>
              </a:lnSpc>
              <a:spcBef>
                <a:spcPts val="0"/>
              </a:spcBef>
              <a:spcAft>
                <a:spcPts val="0"/>
              </a:spcAft>
              <a:buNone/>
            </a:pPr>
            <a:r>
              <a:rPr lang="en" sz="1800">
                <a:latin typeface="Chivo"/>
                <a:ea typeface="Chivo"/>
                <a:cs typeface="Chivo"/>
                <a:sym typeface="Chivo"/>
              </a:rPr>
              <a:t>Chair, Treasurer/Secretary</a:t>
            </a:r>
            <a:endParaRPr sz="1800">
              <a:latin typeface="Chivo"/>
              <a:ea typeface="Chivo"/>
              <a:cs typeface="Chivo"/>
              <a:sym typeface="Chivo"/>
            </a:endParaRPr>
          </a:p>
          <a:p>
            <a:pPr indent="0" lvl="0" marL="0" marR="0" rtl="0" algn="l">
              <a:lnSpc>
                <a:spcPct val="115000"/>
              </a:lnSpc>
              <a:spcBef>
                <a:spcPts val="0"/>
              </a:spcBef>
              <a:spcAft>
                <a:spcPts val="0"/>
              </a:spcAft>
              <a:buClr>
                <a:schemeClr val="dk1"/>
              </a:buClr>
              <a:buSzPts val="1100"/>
              <a:buFont typeface="Arial"/>
              <a:buNone/>
            </a:pPr>
            <a:r>
              <a:rPr i="1" lang="en" sz="1800">
                <a:solidFill>
                  <a:srgbClr val="666666"/>
                </a:solidFill>
                <a:latin typeface="Chivo"/>
                <a:ea typeface="Chivo"/>
                <a:cs typeface="Chivo"/>
                <a:sym typeface="Chivo"/>
              </a:rPr>
              <a:t>jrogers@epicn.org</a:t>
            </a:r>
            <a:endParaRPr i="1" sz="1800">
              <a:solidFill>
                <a:srgbClr val="666666"/>
              </a:solidFill>
              <a:latin typeface="Chivo"/>
              <a:ea typeface="Chivo"/>
              <a:cs typeface="Chivo"/>
              <a:sym typeface="Chivo"/>
            </a:endParaRPr>
          </a:p>
          <a:p>
            <a:pPr indent="0" lvl="0" marL="0" marR="0" rtl="0" algn="l">
              <a:lnSpc>
                <a:spcPct val="115000"/>
              </a:lnSpc>
              <a:spcBef>
                <a:spcPts val="0"/>
              </a:spcBef>
              <a:spcAft>
                <a:spcPts val="0"/>
              </a:spcAft>
              <a:buClr>
                <a:schemeClr val="dk1"/>
              </a:buClr>
              <a:buSzPts val="1100"/>
              <a:buFont typeface="Arial"/>
              <a:buNone/>
            </a:pPr>
            <a:r>
              <a:rPr i="1" lang="en" sz="1800">
                <a:solidFill>
                  <a:srgbClr val="666666"/>
                </a:solidFill>
                <a:latin typeface="Chivo"/>
                <a:ea typeface="Chivo"/>
                <a:cs typeface="Chivo"/>
                <a:sym typeface="Chivo"/>
              </a:rPr>
              <a:t>608.890.2543</a:t>
            </a:r>
            <a:endParaRPr i="1" sz="1800">
              <a:latin typeface="Chivo Light"/>
              <a:ea typeface="Chivo Light"/>
              <a:cs typeface="Chivo Light"/>
              <a:sym typeface="Chivo Light"/>
            </a:endParaRPr>
          </a:p>
          <a:p>
            <a:pPr indent="0" lvl="0" marL="0" rtl="0" algn="l">
              <a:spcBef>
                <a:spcPts val="0"/>
              </a:spcBef>
              <a:spcAft>
                <a:spcPts val="0"/>
              </a:spcAft>
              <a:buNone/>
            </a:pPr>
            <a:r>
              <a:t/>
            </a:r>
            <a:endParaRPr>
              <a:latin typeface="Chivo"/>
              <a:ea typeface="Chivo"/>
              <a:cs typeface="Chivo"/>
              <a:sym typeface="Chivo"/>
            </a:endParaRPr>
          </a:p>
        </p:txBody>
      </p:sp>
      <p:pic>
        <p:nvPicPr>
          <p:cNvPr id="232" name="Google Shape;232;p53"/>
          <p:cNvPicPr preferRelativeResize="0"/>
          <p:nvPr/>
        </p:nvPicPr>
        <p:blipFill rotWithShape="1">
          <a:blip r:embed="rId3">
            <a:alphaModFix/>
          </a:blip>
          <a:srcRect b="0" l="8361" r="13274" t="0"/>
          <a:stretch/>
        </p:blipFill>
        <p:spPr>
          <a:xfrm>
            <a:off x="2560375" y="2347000"/>
            <a:ext cx="1667675" cy="2128100"/>
          </a:xfrm>
          <a:prstGeom prst="rect">
            <a:avLst/>
          </a:prstGeom>
          <a:noFill/>
          <a:ln>
            <a:noFill/>
          </a:ln>
        </p:spPr>
      </p:pic>
      <p:pic>
        <p:nvPicPr>
          <p:cNvPr id="233" name="Google Shape;233;p53"/>
          <p:cNvPicPr preferRelativeResize="0"/>
          <p:nvPr/>
        </p:nvPicPr>
        <p:blipFill>
          <a:blip r:embed="rId4">
            <a:alphaModFix/>
          </a:blip>
          <a:stretch>
            <a:fillRect/>
          </a:stretch>
        </p:blipFill>
        <p:spPr>
          <a:xfrm>
            <a:off x="6905986" y="2346997"/>
            <a:ext cx="1667675" cy="2128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71"/>
          <p:cNvSpPr/>
          <p:nvPr/>
        </p:nvSpPr>
        <p:spPr>
          <a:xfrm>
            <a:off x="326575" y="65900"/>
            <a:ext cx="8703000" cy="57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4400">
                <a:solidFill>
                  <a:srgbClr val="FFFFFF"/>
                </a:solidFill>
                <a:latin typeface="Calibri"/>
                <a:ea typeface="Calibri"/>
                <a:cs typeface="Calibri"/>
                <a:sym typeface="Calibri"/>
              </a:rPr>
              <a:t>Improving</a:t>
            </a:r>
            <a:r>
              <a:rPr b="1" lang="en" sz="3200">
                <a:solidFill>
                  <a:srgbClr val="FFFFFF"/>
                </a:solidFill>
                <a:latin typeface="Calibri"/>
                <a:ea typeface="Calibri"/>
                <a:cs typeface="Calibri"/>
                <a:sym typeface="Calibri"/>
              </a:rPr>
              <a:t> </a:t>
            </a:r>
            <a:r>
              <a:rPr b="1" lang="en" sz="4400">
                <a:solidFill>
                  <a:srgbClr val="FFFFFF"/>
                </a:solidFill>
                <a:latin typeface="Calibri"/>
                <a:ea typeface="Calibri"/>
                <a:cs typeface="Calibri"/>
                <a:sym typeface="Calibri"/>
              </a:rPr>
              <a:t>Transportation</a:t>
            </a:r>
            <a:r>
              <a:rPr b="1" lang="en" sz="3200">
                <a:solidFill>
                  <a:srgbClr val="FFFFFF"/>
                </a:solidFill>
                <a:latin typeface="Calibri"/>
                <a:ea typeface="Calibri"/>
                <a:cs typeface="Calibri"/>
                <a:sym typeface="Calibri"/>
              </a:rPr>
              <a:t> </a:t>
            </a:r>
            <a:r>
              <a:rPr b="1" lang="en" sz="4400">
                <a:solidFill>
                  <a:srgbClr val="FFFFFF"/>
                </a:solidFill>
                <a:latin typeface="Calibri"/>
                <a:ea typeface="Calibri"/>
                <a:cs typeface="Calibri"/>
                <a:sym typeface="Calibri"/>
              </a:rPr>
              <a:t>Choices</a:t>
            </a:r>
            <a:endParaRPr>
              <a:solidFill>
                <a:srgbClr val="FFFFFF"/>
              </a:solidFill>
            </a:endParaRPr>
          </a:p>
        </p:txBody>
      </p:sp>
      <p:grpSp>
        <p:nvGrpSpPr>
          <p:cNvPr id="432" name="Google Shape;432;p71"/>
          <p:cNvGrpSpPr/>
          <p:nvPr/>
        </p:nvGrpSpPr>
        <p:grpSpPr>
          <a:xfrm>
            <a:off x="2414927" y="4595642"/>
            <a:ext cx="6729071" cy="547862"/>
            <a:chOff x="-114300" y="5193114"/>
            <a:chExt cx="9144002" cy="733024"/>
          </a:xfrm>
        </p:grpSpPr>
        <p:pic>
          <p:nvPicPr>
            <p:cNvPr id="433" name="Google Shape;433;p71"/>
            <p:cNvPicPr preferRelativeResize="0"/>
            <p:nvPr/>
          </p:nvPicPr>
          <p:blipFill rotWithShape="1">
            <a:blip r:embed="rId3">
              <a:alphaModFix/>
            </a:blip>
            <a:srcRect b="0" l="0" r="0" t="0"/>
            <a:stretch/>
          </p:blipFill>
          <p:spPr>
            <a:xfrm>
              <a:off x="-114300" y="5193114"/>
              <a:ext cx="9144002" cy="733024"/>
            </a:xfrm>
            <a:prstGeom prst="rect">
              <a:avLst/>
            </a:prstGeom>
            <a:noFill/>
            <a:ln>
              <a:noFill/>
            </a:ln>
          </p:spPr>
        </p:pic>
        <p:pic>
          <p:nvPicPr>
            <p:cNvPr id="434" name="Google Shape;434;p71"/>
            <p:cNvPicPr preferRelativeResize="0"/>
            <p:nvPr/>
          </p:nvPicPr>
          <p:blipFill rotWithShape="1">
            <a:blip r:embed="rId4">
              <a:alphaModFix/>
            </a:blip>
            <a:srcRect b="0" l="0" r="0" t="0"/>
            <a:stretch/>
          </p:blipFill>
          <p:spPr>
            <a:xfrm>
              <a:off x="6248400" y="5269864"/>
              <a:ext cx="2667000" cy="533400"/>
            </a:xfrm>
            <a:prstGeom prst="rect">
              <a:avLst/>
            </a:prstGeom>
            <a:noFill/>
            <a:ln>
              <a:noFill/>
            </a:ln>
          </p:spPr>
        </p:pic>
      </p:grpSp>
      <p:sp>
        <p:nvSpPr>
          <p:cNvPr id="435" name="Google Shape;435;p71"/>
          <p:cNvSpPr/>
          <p:nvPr/>
        </p:nvSpPr>
        <p:spPr>
          <a:xfrm>
            <a:off x="2048099" y="3934970"/>
            <a:ext cx="6825300" cy="276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800">
                <a:solidFill>
                  <a:srgbClr val="FFFFFF"/>
                </a:solidFill>
                <a:latin typeface="Calibri"/>
                <a:ea typeface="Calibri"/>
                <a:cs typeface="Calibri"/>
                <a:sym typeface="Calibri"/>
              </a:rPr>
              <a:t>Generated: Community Support &amp; Successful Grant Funding of 2018 Construction</a:t>
            </a:r>
            <a:endParaRPr b="1" sz="1800">
              <a:solidFill>
                <a:srgbClr val="FFFFFF"/>
              </a:solidFill>
              <a:latin typeface="Calibri"/>
              <a:ea typeface="Calibri"/>
              <a:cs typeface="Calibri"/>
              <a:sym typeface="Calibri"/>
            </a:endParaRPr>
          </a:p>
        </p:txBody>
      </p:sp>
      <p:sp>
        <p:nvSpPr>
          <p:cNvPr id="436" name="Google Shape;436;p71"/>
          <p:cNvSpPr/>
          <p:nvPr/>
        </p:nvSpPr>
        <p:spPr>
          <a:xfrm>
            <a:off x="394447" y="596500"/>
            <a:ext cx="2135400" cy="772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t/>
            </a:r>
            <a:endParaRPr sz="1800">
              <a:solidFill>
                <a:srgbClr val="FFFFFF"/>
              </a:solidFill>
              <a:latin typeface="Calibri"/>
              <a:ea typeface="Calibri"/>
              <a:cs typeface="Calibri"/>
              <a:sym typeface="Calibri"/>
            </a:endParaRPr>
          </a:p>
          <a:p>
            <a:pPr indent="-342900" lvl="0" marL="342900" marR="0" rtl="0" algn="l">
              <a:spcBef>
                <a:spcPts val="0"/>
              </a:spcBef>
              <a:spcAft>
                <a:spcPts val="0"/>
              </a:spcAft>
              <a:buNone/>
            </a:pPr>
            <a:r>
              <a:rPr lang="en" sz="1800">
                <a:solidFill>
                  <a:srgbClr val="FFFFFF"/>
                </a:solidFill>
                <a:latin typeface="Calibri"/>
                <a:ea typeface="Calibri"/>
                <a:cs typeface="Calibri"/>
                <a:sym typeface="Calibri"/>
              </a:rPr>
              <a:t>Bicycle</a:t>
            </a:r>
            <a:endParaRPr sz="1800">
              <a:solidFill>
                <a:srgbClr val="FFFFFF"/>
              </a:solidFill>
              <a:latin typeface="Calibri"/>
              <a:ea typeface="Calibri"/>
              <a:cs typeface="Calibri"/>
              <a:sym typeface="Calibri"/>
            </a:endParaRPr>
          </a:p>
          <a:p>
            <a:pPr indent="-342900" lvl="0" marL="342900" marR="0" rtl="0" algn="l">
              <a:spcBef>
                <a:spcPts val="0"/>
              </a:spcBef>
              <a:spcAft>
                <a:spcPts val="0"/>
              </a:spcAft>
              <a:buNone/>
            </a:pPr>
            <a:r>
              <a:rPr lang="en" sz="1800">
                <a:solidFill>
                  <a:srgbClr val="FFFFFF"/>
                </a:solidFill>
                <a:latin typeface="Calibri"/>
                <a:ea typeface="Calibri"/>
                <a:cs typeface="Calibri"/>
                <a:sym typeface="Calibri"/>
              </a:rPr>
              <a:t>Transportation</a:t>
            </a:r>
            <a:endParaRPr sz="1800">
              <a:solidFill>
                <a:srgbClr val="FFFFFF"/>
              </a:solidFill>
            </a:endParaRPr>
          </a:p>
          <a:p>
            <a:pPr indent="-342900" lvl="0" marL="342900" marR="0" rtl="0" algn="l">
              <a:spcBef>
                <a:spcPts val="360"/>
              </a:spcBef>
              <a:spcAft>
                <a:spcPts val="0"/>
              </a:spcAft>
              <a:buNone/>
            </a:pPr>
            <a:r>
              <a:rPr lang="en" sz="1800">
                <a:solidFill>
                  <a:srgbClr val="FFFFFF"/>
                </a:solidFill>
                <a:latin typeface="Calibri"/>
                <a:ea typeface="Calibri"/>
                <a:cs typeface="Calibri"/>
                <a:sym typeface="Calibri"/>
              </a:rPr>
              <a:t>Pedestrian Safety</a:t>
            </a:r>
            <a:endParaRPr sz="1800">
              <a:solidFill>
                <a:srgbClr val="FFFFFF"/>
              </a:solidFill>
            </a:endParaRPr>
          </a:p>
          <a:p>
            <a:pPr indent="-342900" lvl="0" marL="342900" marR="0" rtl="0" algn="l">
              <a:spcBef>
                <a:spcPts val="360"/>
              </a:spcBef>
              <a:spcAft>
                <a:spcPts val="0"/>
              </a:spcAft>
              <a:buNone/>
            </a:pPr>
            <a:r>
              <a:rPr lang="en" sz="1800">
                <a:solidFill>
                  <a:srgbClr val="FFFFFF"/>
                </a:solidFill>
                <a:latin typeface="Calibri"/>
                <a:ea typeface="Calibri"/>
                <a:cs typeface="Calibri"/>
                <a:sym typeface="Calibri"/>
              </a:rPr>
              <a:t>Traffic Calming</a:t>
            </a:r>
            <a:endParaRPr sz="1800">
              <a:solidFill>
                <a:srgbClr val="FFFFFF"/>
              </a:solidFill>
            </a:endParaRPr>
          </a:p>
        </p:txBody>
      </p:sp>
      <p:grpSp>
        <p:nvGrpSpPr>
          <p:cNvPr id="437" name="Google Shape;437;p71"/>
          <p:cNvGrpSpPr/>
          <p:nvPr/>
        </p:nvGrpSpPr>
        <p:grpSpPr>
          <a:xfrm>
            <a:off x="2857502" y="2514598"/>
            <a:ext cx="6172092" cy="1421861"/>
            <a:chOff x="2757850" y="3275321"/>
            <a:chExt cx="9501373" cy="2316866"/>
          </a:xfrm>
        </p:grpSpPr>
        <p:pic>
          <p:nvPicPr>
            <p:cNvPr id="438" name="Google Shape;438;p71"/>
            <p:cNvPicPr preferRelativeResize="0"/>
            <p:nvPr/>
          </p:nvPicPr>
          <p:blipFill rotWithShape="1">
            <a:blip r:embed="rId5">
              <a:alphaModFix/>
            </a:blip>
            <a:srcRect b="0" l="0" r="0" t="0"/>
            <a:stretch/>
          </p:blipFill>
          <p:spPr>
            <a:xfrm>
              <a:off x="2757850" y="3275321"/>
              <a:ext cx="9501373" cy="2316866"/>
            </a:xfrm>
            <a:prstGeom prst="rect">
              <a:avLst/>
            </a:prstGeom>
            <a:noFill/>
            <a:ln>
              <a:noFill/>
            </a:ln>
          </p:spPr>
        </p:pic>
        <p:cxnSp>
          <p:nvCxnSpPr>
            <p:cNvPr id="439" name="Google Shape;439;p71"/>
            <p:cNvCxnSpPr/>
            <p:nvPr/>
          </p:nvCxnSpPr>
          <p:spPr>
            <a:xfrm>
              <a:off x="3818238" y="3531810"/>
              <a:ext cx="7673400" cy="0"/>
            </a:xfrm>
            <a:prstGeom prst="straightConnector1">
              <a:avLst/>
            </a:prstGeom>
            <a:noFill/>
            <a:ln cap="flat" cmpd="sng" w="57150">
              <a:solidFill>
                <a:srgbClr val="FF0000"/>
              </a:solidFill>
              <a:prstDash val="solid"/>
              <a:miter lim="800000"/>
              <a:headEnd len="sm" w="sm" type="none"/>
              <a:tailEnd len="sm" w="sm" type="none"/>
            </a:ln>
          </p:spPr>
        </p:cxnSp>
      </p:grpSp>
      <p:pic>
        <p:nvPicPr>
          <p:cNvPr id="440" name="Google Shape;440;p71"/>
          <p:cNvPicPr preferRelativeResize="0"/>
          <p:nvPr/>
        </p:nvPicPr>
        <p:blipFill rotWithShape="1">
          <a:blip r:embed="rId6">
            <a:alphaModFix/>
          </a:blip>
          <a:srcRect b="0" l="0" r="0" t="0"/>
          <a:stretch/>
        </p:blipFill>
        <p:spPr>
          <a:xfrm>
            <a:off x="326575" y="2514600"/>
            <a:ext cx="2036294" cy="1578562"/>
          </a:xfrm>
          <a:prstGeom prst="rect">
            <a:avLst/>
          </a:prstGeom>
          <a:noFill/>
          <a:ln>
            <a:noFill/>
          </a:ln>
        </p:spPr>
      </p:pic>
      <p:pic>
        <p:nvPicPr>
          <p:cNvPr id="441" name="Google Shape;441;p71"/>
          <p:cNvPicPr preferRelativeResize="0"/>
          <p:nvPr/>
        </p:nvPicPr>
        <p:blipFill rotWithShape="1">
          <a:blip r:embed="rId7">
            <a:alphaModFix/>
          </a:blip>
          <a:srcRect b="0" l="0" r="0" t="0"/>
          <a:stretch/>
        </p:blipFill>
        <p:spPr>
          <a:xfrm>
            <a:off x="5547832" y="1095524"/>
            <a:ext cx="3525669" cy="1309500"/>
          </a:xfrm>
          <a:prstGeom prst="rect">
            <a:avLst/>
          </a:prstGeom>
          <a:noFill/>
          <a:ln>
            <a:noFill/>
          </a:ln>
        </p:spPr>
      </p:pic>
      <p:pic>
        <p:nvPicPr>
          <p:cNvPr id="442" name="Google Shape;442;p71"/>
          <p:cNvPicPr preferRelativeResize="0"/>
          <p:nvPr/>
        </p:nvPicPr>
        <p:blipFill rotWithShape="1">
          <a:blip r:embed="rId8">
            <a:alphaModFix/>
          </a:blip>
          <a:srcRect b="0" l="0" r="0" t="0"/>
          <a:stretch/>
        </p:blipFill>
        <p:spPr>
          <a:xfrm>
            <a:off x="2813600" y="1092800"/>
            <a:ext cx="2651257" cy="1312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72"/>
          <p:cNvSpPr txBox="1"/>
          <p:nvPr/>
        </p:nvSpPr>
        <p:spPr>
          <a:xfrm>
            <a:off x="0" y="241825"/>
            <a:ext cx="8660700" cy="1108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 sz="4400">
                <a:solidFill>
                  <a:srgbClr val="FFFFFF"/>
                </a:solidFill>
                <a:latin typeface="Chivo"/>
                <a:ea typeface="Chivo"/>
                <a:cs typeface="Chivo"/>
                <a:sym typeface="Chivo"/>
              </a:rPr>
              <a:t>Economic Security and Sense of Place</a:t>
            </a:r>
            <a:endParaRPr b="1" sz="4400">
              <a:solidFill>
                <a:srgbClr val="FFFFFF"/>
              </a:solidFill>
              <a:latin typeface="Chivo"/>
              <a:ea typeface="Chivo"/>
              <a:cs typeface="Chivo"/>
              <a:sym typeface="Chivo"/>
            </a:endParaRPr>
          </a:p>
        </p:txBody>
      </p:sp>
      <p:sp>
        <p:nvSpPr>
          <p:cNvPr id="448" name="Google Shape;448;p72"/>
          <p:cNvSpPr txBox="1"/>
          <p:nvPr/>
        </p:nvSpPr>
        <p:spPr>
          <a:xfrm>
            <a:off x="0" y="1642225"/>
            <a:ext cx="3457800" cy="263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sz="2800">
                <a:solidFill>
                  <a:srgbClr val="FFFFFF"/>
                </a:solidFill>
                <a:latin typeface="Chivo"/>
                <a:ea typeface="Chivo"/>
                <a:cs typeface="Chivo"/>
                <a:sym typeface="Chivo"/>
              </a:rPr>
              <a:t>Way-finding System</a:t>
            </a:r>
            <a:endParaRPr sz="2800">
              <a:solidFill>
                <a:srgbClr val="FFFFFF"/>
              </a:solidFill>
              <a:latin typeface="Chivo"/>
              <a:ea typeface="Chivo"/>
              <a:cs typeface="Chivo"/>
              <a:sym typeface="Chivo"/>
            </a:endParaRPr>
          </a:p>
          <a:p>
            <a:pPr indent="0" lvl="1" marL="0" rtl="0" algn="l">
              <a:lnSpc>
                <a:spcPct val="90000"/>
              </a:lnSpc>
              <a:spcBef>
                <a:spcPts val="500"/>
              </a:spcBef>
              <a:spcAft>
                <a:spcPts val="0"/>
              </a:spcAft>
              <a:buNone/>
            </a:pPr>
            <a:r>
              <a:rPr lang="en" sz="1800">
                <a:solidFill>
                  <a:srgbClr val="FFFFFF"/>
                </a:solidFill>
                <a:latin typeface="Chivo"/>
                <a:ea typeface="Chivo"/>
                <a:cs typeface="Chivo"/>
                <a:sym typeface="Chivo"/>
              </a:rPr>
              <a:t>Patricia Cue Couttolenc</a:t>
            </a:r>
            <a:br>
              <a:rPr lang="en" sz="1800">
                <a:solidFill>
                  <a:srgbClr val="FFFFFF"/>
                </a:solidFill>
                <a:latin typeface="Chivo"/>
                <a:ea typeface="Chivo"/>
                <a:cs typeface="Chivo"/>
                <a:sym typeface="Chivo"/>
              </a:rPr>
            </a:br>
            <a:r>
              <a:rPr lang="en" sz="1800">
                <a:solidFill>
                  <a:srgbClr val="FFFFFF"/>
                </a:solidFill>
                <a:latin typeface="Chivo"/>
                <a:ea typeface="Chivo"/>
                <a:cs typeface="Chivo"/>
                <a:sym typeface="Chivo"/>
              </a:rPr>
              <a:t>Graphic Design</a:t>
            </a:r>
            <a:endParaRPr sz="2400">
              <a:solidFill>
                <a:srgbClr val="FFFFFF"/>
              </a:solidFill>
              <a:latin typeface="Chivo"/>
              <a:ea typeface="Chivo"/>
              <a:cs typeface="Chivo"/>
              <a:sym typeface="Chivo"/>
            </a:endParaRPr>
          </a:p>
        </p:txBody>
      </p:sp>
      <p:pic>
        <p:nvPicPr>
          <p:cNvPr descr="SIGNS-UPDATED.pdf" id="449" name="Google Shape;449;p72"/>
          <p:cNvPicPr preferRelativeResize="0"/>
          <p:nvPr/>
        </p:nvPicPr>
        <p:blipFill rotWithShape="1">
          <a:blip r:embed="rId3">
            <a:alphaModFix/>
          </a:blip>
          <a:srcRect b="0" l="0" r="0" t="0"/>
          <a:stretch/>
        </p:blipFill>
        <p:spPr>
          <a:xfrm>
            <a:off x="6201036" y="1057764"/>
            <a:ext cx="2886000" cy="1477500"/>
          </a:xfrm>
          <a:prstGeom prst="rect">
            <a:avLst/>
          </a:prstGeom>
          <a:noFill/>
          <a:ln>
            <a:noFill/>
          </a:ln>
          <a:effectLst>
            <a:outerShdw blurRad="292100" rotWithShape="0" algn="tl" dir="2700000" dist="139700">
              <a:srgbClr val="333333">
                <a:alpha val="64709"/>
              </a:srgbClr>
            </a:outerShdw>
          </a:effectLst>
        </p:spPr>
      </p:pic>
      <p:sp>
        <p:nvSpPr>
          <p:cNvPr id="450" name="Google Shape;450;p72"/>
          <p:cNvSpPr/>
          <p:nvPr/>
        </p:nvSpPr>
        <p:spPr>
          <a:xfrm>
            <a:off x="4020777" y="3619065"/>
            <a:ext cx="4881600" cy="447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800">
                <a:solidFill>
                  <a:srgbClr val="FFFFFF"/>
                </a:solidFill>
                <a:latin typeface="Century Gothic"/>
                <a:ea typeface="Century Gothic"/>
                <a:cs typeface="Century Gothic"/>
                <a:sym typeface="Century Gothic"/>
              </a:rPr>
              <a:t>Resulted in over $1 million in wayfinding grants for National City, CA</a:t>
            </a:r>
            <a:endParaRPr sz="1800">
              <a:solidFill>
                <a:srgbClr val="FFFFFF"/>
              </a:solidFill>
              <a:latin typeface="Century Gothic"/>
              <a:ea typeface="Century Gothic"/>
              <a:cs typeface="Century Gothic"/>
              <a:sym typeface="Century Gothic"/>
            </a:endParaRPr>
          </a:p>
        </p:txBody>
      </p:sp>
      <p:pic>
        <p:nvPicPr>
          <p:cNvPr id="451" name="Google Shape;451;p72"/>
          <p:cNvPicPr preferRelativeResize="0"/>
          <p:nvPr/>
        </p:nvPicPr>
        <p:blipFill/>
        <p:spPr>
          <a:xfrm>
            <a:off x="3601595" y="4334211"/>
            <a:ext cx="5485429" cy="735389"/>
          </a:xfrm>
          <a:prstGeom prst="rect">
            <a:avLst/>
          </a:prstGeom>
          <a:noFill/>
          <a:ln>
            <a:noFill/>
          </a:ln>
        </p:spPr>
      </p:pic>
      <p:pic>
        <p:nvPicPr>
          <p:cNvPr descr="wayfinding2.png" id="452" name="Google Shape;452;p72"/>
          <p:cNvPicPr preferRelativeResize="0"/>
          <p:nvPr/>
        </p:nvPicPr>
        <p:blipFill rotWithShape="1">
          <a:blip r:embed="rId4">
            <a:alphaModFix/>
          </a:blip>
          <a:srcRect b="0" l="0" r="0" t="0"/>
          <a:stretch/>
        </p:blipFill>
        <p:spPr>
          <a:xfrm>
            <a:off x="3457642" y="1080795"/>
            <a:ext cx="2678616" cy="1816675"/>
          </a:xfrm>
          <a:prstGeom prst="rect">
            <a:avLst/>
          </a:prstGeom>
          <a:noFill/>
          <a:ln>
            <a:noFill/>
          </a:ln>
        </p:spPr>
      </p:pic>
      <p:pic>
        <p:nvPicPr>
          <p:cNvPr descr="Fence.pdf" id="453" name="Google Shape;453;p72"/>
          <p:cNvPicPr preferRelativeResize="0"/>
          <p:nvPr/>
        </p:nvPicPr>
        <p:blipFill rotWithShape="1">
          <a:blip r:embed="rId5">
            <a:alphaModFix/>
          </a:blip>
          <a:srcRect b="0" l="0" r="0" t="0"/>
          <a:stretch/>
        </p:blipFill>
        <p:spPr>
          <a:xfrm>
            <a:off x="6219878" y="2032506"/>
            <a:ext cx="1907269" cy="1110746"/>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73"/>
          <p:cNvSpPr/>
          <p:nvPr/>
        </p:nvSpPr>
        <p:spPr>
          <a:xfrm>
            <a:off x="43275" y="643750"/>
            <a:ext cx="1532100" cy="871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en" sz="1800">
                <a:solidFill>
                  <a:srgbClr val="FFFFFF"/>
                </a:solidFill>
                <a:latin typeface="Century Gothic"/>
                <a:ea typeface="Century Gothic"/>
                <a:cs typeface="Century Gothic"/>
                <a:sym typeface="Century Gothic"/>
              </a:rPr>
              <a:t>Cultural</a:t>
            </a:r>
            <a:endParaRPr sz="1800">
              <a:solidFill>
                <a:srgbClr val="FFFFFF"/>
              </a:solidFill>
              <a:latin typeface="Century Gothic"/>
              <a:ea typeface="Century Gothic"/>
              <a:cs typeface="Century Gothic"/>
              <a:sym typeface="Century Gothic"/>
            </a:endParaRPr>
          </a:p>
          <a:p>
            <a:pPr indent="-342900" lvl="0" marL="342900" marR="0" rtl="0" algn="l">
              <a:spcBef>
                <a:spcPts val="0"/>
              </a:spcBef>
              <a:spcAft>
                <a:spcPts val="0"/>
              </a:spcAft>
              <a:buNone/>
            </a:pPr>
            <a:r>
              <a:rPr lang="en" sz="1800">
                <a:solidFill>
                  <a:srgbClr val="FFFFFF"/>
                </a:solidFill>
                <a:latin typeface="Century Gothic"/>
                <a:ea typeface="Century Gothic"/>
                <a:cs typeface="Century Gothic"/>
                <a:sym typeface="Century Gothic"/>
              </a:rPr>
              <a:t>Mapping in</a:t>
            </a:r>
            <a:endParaRPr sz="1800">
              <a:solidFill>
                <a:srgbClr val="FFFFFF"/>
              </a:solidFill>
              <a:latin typeface="Century Gothic"/>
              <a:ea typeface="Century Gothic"/>
              <a:cs typeface="Century Gothic"/>
              <a:sym typeface="Century Gothic"/>
            </a:endParaRPr>
          </a:p>
          <a:p>
            <a:pPr indent="-342900" lvl="0" marL="342900" marR="0" rtl="0" algn="l">
              <a:spcBef>
                <a:spcPts val="0"/>
              </a:spcBef>
              <a:spcAft>
                <a:spcPts val="0"/>
              </a:spcAft>
              <a:buNone/>
            </a:pPr>
            <a:r>
              <a:rPr lang="en" sz="1800">
                <a:solidFill>
                  <a:srgbClr val="FFFFFF"/>
                </a:solidFill>
                <a:latin typeface="Century Gothic"/>
                <a:ea typeface="Century Gothic"/>
                <a:cs typeface="Century Gothic"/>
                <a:sym typeface="Century Gothic"/>
              </a:rPr>
              <a:t>Northeast</a:t>
            </a:r>
            <a:endParaRPr sz="1800">
              <a:solidFill>
                <a:srgbClr val="FFFFFF"/>
              </a:solidFill>
              <a:latin typeface="Century Gothic"/>
              <a:ea typeface="Century Gothic"/>
              <a:cs typeface="Century Gothic"/>
              <a:sym typeface="Century Gothic"/>
            </a:endParaRPr>
          </a:p>
          <a:p>
            <a:pPr indent="-342900" lvl="0" marL="342900" marR="0" rtl="0" algn="l">
              <a:spcBef>
                <a:spcPts val="0"/>
              </a:spcBef>
              <a:spcAft>
                <a:spcPts val="0"/>
              </a:spcAft>
              <a:buNone/>
            </a:pPr>
            <a:r>
              <a:rPr lang="en" sz="1800">
                <a:solidFill>
                  <a:srgbClr val="FFFFFF"/>
                </a:solidFill>
                <a:latin typeface="Century Gothic"/>
                <a:ea typeface="Century Gothic"/>
                <a:cs typeface="Century Gothic"/>
                <a:sym typeface="Century Gothic"/>
              </a:rPr>
              <a:t>Salem</a:t>
            </a:r>
            <a:endParaRPr>
              <a:solidFill>
                <a:srgbClr val="FFFFFF"/>
              </a:solidFill>
            </a:endParaRPr>
          </a:p>
        </p:txBody>
      </p:sp>
      <p:sp>
        <p:nvSpPr>
          <p:cNvPr id="459" name="Google Shape;459;p73"/>
          <p:cNvSpPr/>
          <p:nvPr/>
        </p:nvSpPr>
        <p:spPr>
          <a:xfrm>
            <a:off x="370450" y="3670500"/>
            <a:ext cx="2910600" cy="692400"/>
          </a:xfrm>
          <a:prstGeom prst="rect">
            <a:avLst/>
          </a:prstGeom>
          <a:noFill/>
          <a:ln>
            <a:noFill/>
          </a:ln>
        </p:spPr>
        <p:txBody>
          <a:bodyPr anchorCtr="0" anchor="t" bIns="45700" lIns="91425" spcFirstLastPara="1" rIns="91425" wrap="square" tIns="45700">
            <a:noAutofit/>
          </a:bodyPr>
          <a:lstStyle/>
          <a:p>
            <a:pPr indent="-342900" lvl="0" marL="342900" marR="0" rtl="0" algn="r">
              <a:spcBef>
                <a:spcPts val="0"/>
              </a:spcBef>
              <a:spcAft>
                <a:spcPts val="0"/>
              </a:spcAft>
              <a:buNone/>
            </a:pPr>
            <a:r>
              <a:rPr lang="en" sz="1400">
                <a:solidFill>
                  <a:srgbClr val="FFFFFF"/>
                </a:solidFill>
                <a:latin typeface="Century Gothic"/>
                <a:ea typeface="Century Gothic"/>
                <a:cs typeface="Century Gothic"/>
                <a:sym typeface="Century Gothic"/>
              </a:rPr>
              <a:t>Doug Blandy and John Fehn</a:t>
            </a:r>
            <a:br>
              <a:rPr lang="en" sz="1400">
                <a:solidFill>
                  <a:srgbClr val="FFFFFF"/>
                </a:solidFill>
                <a:latin typeface="Century Gothic"/>
                <a:ea typeface="Century Gothic"/>
                <a:cs typeface="Century Gothic"/>
                <a:sym typeface="Century Gothic"/>
              </a:rPr>
            </a:br>
            <a:r>
              <a:rPr lang="en" sz="1400">
                <a:solidFill>
                  <a:srgbClr val="FFFFFF"/>
                </a:solidFill>
                <a:latin typeface="Century Gothic"/>
                <a:ea typeface="Century Gothic"/>
                <a:cs typeface="Century Gothic"/>
                <a:sym typeface="Century Gothic"/>
              </a:rPr>
              <a:t>Arts and Administration</a:t>
            </a:r>
            <a:endParaRPr>
              <a:solidFill>
                <a:srgbClr val="FFFFFF"/>
              </a:solidFill>
            </a:endParaRPr>
          </a:p>
        </p:txBody>
      </p:sp>
      <p:sp>
        <p:nvSpPr>
          <p:cNvPr id="460" name="Google Shape;460;p73"/>
          <p:cNvSpPr/>
          <p:nvPr/>
        </p:nvSpPr>
        <p:spPr>
          <a:xfrm>
            <a:off x="285905" y="0"/>
            <a:ext cx="7651500" cy="55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400">
                <a:solidFill>
                  <a:srgbClr val="FFFFFF"/>
                </a:solidFill>
                <a:latin typeface="Century Gothic"/>
                <a:ea typeface="Century Gothic"/>
                <a:cs typeface="Century Gothic"/>
                <a:sym typeface="Century Gothic"/>
              </a:rPr>
              <a:t>Engaging Marginalized Communities</a:t>
            </a:r>
            <a:endParaRPr sz="2400">
              <a:solidFill>
                <a:srgbClr val="FFFFFF"/>
              </a:solidFill>
            </a:endParaRPr>
          </a:p>
        </p:txBody>
      </p:sp>
      <p:sp>
        <p:nvSpPr>
          <p:cNvPr id="461" name="Google Shape;461;p73"/>
          <p:cNvSpPr/>
          <p:nvPr/>
        </p:nvSpPr>
        <p:spPr>
          <a:xfrm>
            <a:off x="7913358" y="558303"/>
            <a:ext cx="1230600" cy="991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en" sz="1800">
                <a:solidFill>
                  <a:srgbClr val="FFFFFF"/>
                </a:solidFill>
                <a:latin typeface="Century Gothic"/>
                <a:ea typeface="Century Gothic"/>
                <a:cs typeface="Century Gothic"/>
                <a:sym typeface="Century Gothic"/>
              </a:rPr>
              <a:t>Salem</a:t>
            </a:r>
            <a:endParaRPr>
              <a:solidFill>
                <a:srgbClr val="FFFFFF"/>
              </a:solidFill>
            </a:endParaRPr>
          </a:p>
          <a:p>
            <a:pPr indent="-342900" lvl="0" marL="342900" marR="0" rtl="0" algn="l">
              <a:spcBef>
                <a:spcPts val="360"/>
              </a:spcBef>
              <a:spcAft>
                <a:spcPts val="0"/>
              </a:spcAft>
              <a:buNone/>
            </a:pPr>
            <a:r>
              <a:rPr lang="en" sz="1800">
                <a:solidFill>
                  <a:srgbClr val="FFFFFF"/>
                </a:solidFill>
                <a:latin typeface="Century Gothic"/>
                <a:ea typeface="Century Gothic"/>
                <a:cs typeface="Century Gothic"/>
                <a:sym typeface="Century Gothic"/>
              </a:rPr>
              <a:t>Latino </a:t>
            </a:r>
            <a:endParaRPr>
              <a:solidFill>
                <a:srgbClr val="FFFFFF"/>
              </a:solidFill>
            </a:endParaRPr>
          </a:p>
          <a:p>
            <a:pPr indent="-342900" lvl="0" marL="342900" marR="0" rtl="0" algn="l">
              <a:spcBef>
                <a:spcPts val="360"/>
              </a:spcBef>
              <a:spcAft>
                <a:spcPts val="0"/>
              </a:spcAft>
              <a:buNone/>
            </a:pPr>
            <a:r>
              <a:rPr lang="en" sz="1800">
                <a:solidFill>
                  <a:srgbClr val="FFFFFF"/>
                </a:solidFill>
                <a:latin typeface="Century Gothic"/>
                <a:ea typeface="Century Gothic"/>
                <a:cs typeface="Century Gothic"/>
                <a:sym typeface="Century Gothic"/>
              </a:rPr>
              <a:t>Civic</a:t>
            </a:r>
            <a:endParaRPr>
              <a:solidFill>
                <a:srgbClr val="FFFFFF"/>
              </a:solidFill>
            </a:endParaRPr>
          </a:p>
          <a:p>
            <a:pPr indent="0" lvl="0" marL="0" marR="0" rtl="0" algn="l">
              <a:spcBef>
                <a:spcPts val="360"/>
              </a:spcBef>
              <a:spcAft>
                <a:spcPts val="0"/>
              </a:spcAft>
              <a:buNone/>
            </a:pPr>
            <a:r>
              <a:rPr lang="en" sz="1800">
                <a:solidFill>
                  <a:srgbClr val="FFFFFF"/>
                </a:solidFill>
                <a:latin typeface="Century Gothic"/>
                <a:ea typeface="Century Gothic"/>
                <a:cs typeface="Century Gothic"/>
                <a:sym typeface="Century Gothic"/>
              </a:rPr>
              <a:t>Engagement</a:t>
            </a:r>
            <a:endParaRPr>
              <a:solidFill>
                <a:srgbClr val="FFFFFF"/>
              </a:solidFill>
            </a:endParaRPr>
          </a:p>
        </p:txBody>
      </p:sp>
      <p:sp>
        <p:nvSpPr>
          <p:cNvPr id="462" name="Google Shape;462;p73"/>
          <p:cNvSpPr/>
          <p:nvPr/>
        </p:nvSpPr>
        <p:spPr>
          <a:xfrm>
            <a:off x="7967343" y="2347608"/>
            <a:ext cx="1122600" cy="598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en" sz="1400">
                <a:solidFill>
                  <a:srgbClr val="FFFFFF"/>
                </a:solidFill>
                <a:latin typeface="Century Gothic"/>
                <a:ea typeface="Century Gothic"/>
                <a:cs typeface="Century Gothic"/>
                <a:sym typeface="Century Gothic"/>
              </a:rPr>
              <a:t>Gerardo</a:t>
            </a:r>
            <a:endParaRPr>
              <a:solidFill>
                <a:srgbClr val="FFFFFF"/>
              </a:solidFill>
            </a:endParaRPr>
          </a:p>
          <a:p>
            <a:pPr indent="-342900" lvl="0" marL="342900" marR="0" rtl="0" algn="l">
              <a:spcBef>
                <a:spcPts val="280"/>
              </a:spcBef>
              <a:spcAft>
                <a:spcPts val="0"/>
              </a:spcAft>
              <a:buNone/>
            </a:pPr>
            <a:r>
              <a:rPr lang="en" sz="1400">
                <a:solidFill>
                  <a:srgbClr val="FFFFFF"/>
                </a:solidFill>
                <a:latin typeface="Century Gothic"/>
                <a:ea typeface="Century Gothic"/>
                <a:cs typeface="Century Gothic"/>
                <a:sym typeface="Century Gothic"/>
              </a:rPr>
              <a:t>Sandoval</a:t>
            </a:r>
            <a:endParaRPr>
              <a:solidFill>
                <a:srgbClr val="FFFFFF"/>
              </a:solidFill>
            </a:endParaRPr>
          </a:p>
          <a:p>
            <a:pPr indent="-342900" lvl="0" marL="342900" marR="0" rtl="0" algn="l">
              <a:spcBef>
                <a:spcPts val="280"/>
              </a:spcBef>
              <a:spcAft>
                <a:spcPts val="0"/>
              </a:spcAft>
              <a:buNone/>
            </a:pPr>
            <a:r>
              <a:rPr lang="en" sz="1400">
                <a:solidFill>
                  <a:srgbClr val="FFFFFF"/>
                </a:solidFill>
                <a:latin typeface="Century Gothic"/>
                <a:ea typeface="Century Gothic"/>
                <a:cs typeface="Century Gothic"/>
                <a:sym typeface="Century Gothic"/>
              </a:rPr>
              <a:t>Planning</a:t>
            </a:r>
            <a:endParaRPr>
              <a:solidFill>
                <a:srgbClr val="FFFFFF"/>
              </a:solidFill>
            </a:endParaRPr>
          </a:p>
        </p:txBody>
      </p:sp>
      <p:pic>
        <p:nvPicPr>
          <p:cNvPr id="463" name="Google Shape;463;p73"/>
          <p:cNvPicPr preferRelativeResize="0"/>
          <p:nvPr/>
        </p:nvPicPr>
        <p:blipFill rotWithShape="1">
          <a:blip r:embed="rId3">
            <a:alphaModFix/>
          </a:blip>
          <a:srcRect b="0" l="0" r="0" t="0"/>
          <a:stretch/>
        </p:blipFill>
        <p:spPr>
          <a:xfrm>
            <a:off x="4765561" y="2427189"/>
            <a:ext cx="1269265" cy="1090700"/>
          </a:xfrm>
          <a:prstGeom prst="rect">
            <a:avLst/>
          </a:prstGeom>
          <a:noFill/>
          <a:ln>
            <a:noFill/>
          </a:ln>
        </p:spPr>
      </p:pic>
      <p:pic>
        <p:nvPicPr>
          <p:cNvPr id="464" name="Google Shape;464;p73"/>
          <p:cNvPicPr preferRelativeResize="0"/>
          <p:nvPr/>
        </p:nvPicPr>
        <p:blipFill rotWithShape="1">
          <a:blip r:embed="rId4">
            <a:alphaModFix/>
          </a:blip>
          <a:srcRect b="0" l="0" r="0" t="0"/>
          <a:stretch/>
        </p:blipFill>
        <p:spPr>
          <a:xfrm>
            <a:off x="6100567" y="2427189"/>
            <a:ext cx="1836652" cy="1090701"/>
          </a:xfrm>
          <a:prstGeom prst="rect">
            <a:avLst/>
          </a:prstGeom>
          <a:noFill/>
          <a:ln>
            <a:noFill/>
          </a:ln>
        </p:spPr>
      </p:pic>
      <p:pic>
        <p:nvPicPr>
          <p:cNvPr id="465" name="Google Shape;465;p73"/>
          <p:cNvPicPr preferRelativeResize="0"/>
          <p:nvPr/>
        </p:nvPicPr>
        <p:blipFill rotWithShape="1">
          <a:blip r:embed="rId5">
            <a:alphaModFix/>
          </a:blip>
          <a:srcRect b="0" l="0" r="0" t="0"/>
          <a:stretch/>
        </p:blipFill>
        <p:spPr>
          <a:xfrm>
            <a:off x="1632342" y="581748"/>
            <a:ext cx="3050651" cy="2936141"/>
          </a:xfrm>
          <a:prstGeom prst="rect">
            <a:avLst/>
          </a:prstGeom>
          <a:noFill/>
          <a:ln>
            <a:noFill/>
          </a:ln>
        </p:spPr>
      </p:pic>
      <p:pic>
        <p:nvPicPr>
          <p:cNvPr id="466" name="Google Shape;466;p73"/>
          <p:cNvPicPr preferRelativeResize="0"/>
          <p:nvPr/>
        </p:nvPicPr>
        <p:blipFill rotWithShape="1">
          <a:blip r:embed="rId6">
            <a:alphaModFix/>
          </a:blip>
          <a:srcRect b="0" l="0" r="0" t="0"/>
          <a:stretch/>
        </p:blipFill>
        <p:spPr>
          <a:xfrm>
            <a:off x="4765561" y="581749"/>
            <a:ext cx="3171657" cy="1771138"/>
          </a:xfrm>
          <a:prstGeom prst="rect">
            <a:avLst/>
          </a:prstGeom>
          <a:noFill/>
          <a:ln>
            <a:noFill/>
          </a:ln>
        </p:spPr>
      </p:pic>
      <p:grpSp>
        <p:nvGrpSpPr>
          <p:cNvPr id="467" name="Google Shape;467;p73"/>
          <p:cNvGrpSpPr/>
          <p:nvPr/>
        </p:nvGrpSpPr>
        <p:grpSpPr>
          <a:xfrm>
            <a:off x="2381951" y="4611610"/>
            <a:ext cx="6761989" cy="531882"/>
            <a:chOff x="-114300" y="5193114"/>
            <a:chExt cx="9144002" cy="733024"/>
          </a:xfrm>
        </p:grpSpPr>
        <p:pic>
          <p:nvPicPr>
            <p:cNvPr id="468" name="Google Shape;468;p73"/>
            <p:cNvPicPr preferRelativeResize="0"/>
            <p:nvPr/>
          </p:nvPicPr>
          <p:blipFill rotWithShape="1">
            <a:blip r:embed="rId7">
              <a:alphaModFix/>
            </a:blip>
            <a:srcRect b="0" l="0" r="0" t="0"/>
            <a:stretch/>
          </p:blipFill>
          <p:spPr>
            <a:xfrm>
              <a:off x="-114300" y="5193114"/>
              <a:ext cx="9144002" cy="733024"/>
            </a:xfrm>
            <a:prstGeom prst="rect">
              <a:avLst/>
            </a:prstGeom>
            <a:noFill/>
            <a:ln>
              <a:noFill/>
            </a:ln>
          </p:spPr>
        </p:pic>
        <p:pic>
          <p:nvPicPr>
            <p:cNvPr id="469" name="Google Shape;469;p73"/>
            <p:cNvPicPr preferRelativeResize="0"/>
            <p:nvPr/>
          </p:nvPicPr>
          <p:blipFill rotWithShape="1">
            <a:blip r:embed="rId8">
              <a:alphaModFix/>
            </a:blip>
            <a:srcRect b="0" l="0" r="0" t="0"/>
            <a:stretch/>
          </p:blipFill>
          <p:spPr>
            <a:xfrm>
              <a:off x="6248400" y="5269864"/>
              <a:ext cx="2667000" cy="533400"/>
            </a:xfrm>
            <a:prstGeom prst="rect">
              <a:avLst/>
            </a:prstGeom>
            <a:noFill/>
            <a:ln>
              <a:noFill/>
            </a:ln>
          </p:spPr>
        </p:pic>
      </p:grpSp>
      <p:sp>
        <p:nvSpPr>
          <p:cNvPr id="470" name="Google Shape;470;p73"/>
          <p:cNvSpPr/>
          <p:nvPr/>
        </p:nvSpPr>
        <p:spPr>
          <a:xfrm>
            <a:off x="3281047" y="3670500"/>
            <a:ext cx="5862900" cy="468900"/>
          </a:xfrm>
          <a:prstGeom prst="rect">
            <a:avLst/>
          </a:prstGeom>
          <a:noFill/>
          <a:ln>
            <a:noFill/>
          </a:ln>
        </p:spPr>
        <p:txBody>
          <a:bodyPr anchorCtr="0" anchor="t" bIns="45700" lIns="91425" spcFirstLastPara="1" rIns="91425" wrap="square" tIns="45700">
            <a:noAutofit/>
          </a:bodyPr>
          <a:lstStyle/>
          <a:p>
            <a:pPr indent="-342900" lvl="0" marL="342900" marR="0" rtl="0" algn="r">
              <a:spcBef>
                <a:spcPts val="0"/>
              </a:spcBef>
              <a:spcAft>
                <a:spcPts val="0"/>
              </a:spcAft>
              <a:buNone/>
            </a:pPr>
            <a:r>
              <a:rPr b="1" lang="en" sz="1800">
                <a:solidFill>
                  <a:srgbClr val="FFFFFF"/>
                </a:solidFill>
                <a:latin typeface="Century Gothic"/>
                <a:ea typeface="Century Gothic"/>
                <a:cs typeface="Century Gothic"/>
                <a:sym typeface="Century Gothic"/>
              </a:rPr>
              <a:t>Resulted in new participation on city boards, commissions, and elected office and better relationships with city officials.</a:t>
            </a:r>
            <a:endParaRPr>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74"/>
          <p:cNvSpPr txBox="1"/>
          <p:nvPr/>
        </p:nvSpPr>
        <p:spPr>
          <a:xfrm>
            <a:off x="-21300" y="310325"/>
            <a:ext cx="5757600" cy="1141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 sz="4400">
                <a:solidFill>
                  <a:srgbClr val="FFFFFF"/>
                </a:solidFill>
                <a:latin typeface="Chivo"/>
                <a:ea typeface="Chivo"/>
                <a:cs typeface="Chivo"/>
                <a:sym typeface="Chivo"/>
              </a:rPr>
              <a:t>Watershed and Rural Health</a:t>
            </a:r>
            <a:endParaRPr b="1" sz="4400">
              <a:solidFill>
                <a:srgbClr val="FFFFFF"/>
              </a:solidFill>
              <a:latin typeface="Chivo"/>
              <a:ea typeface="Chivo"/>
              <a:cs typeface="Chivo"/>
              <a:sym typeface="Chivo"/>
            </a:endParaRPr>
          </a:p>
        </p:txBody>
      </p:sp>
      <p:pic>
        <p:nvPicPr>
          <p:cNvPr id="476" name="Google Shape;476;p74"/>
          <p:cNvPicPr preferRelativeResize="0"/>
          <p:nvPr/>
        </p:nvPicPr>
        <p:blipFill rotWithShape="1">
          <a:blip r:embed="rId3">
            <a:alphaModFix/>
          </a:blip>
          <a:srcRect b="0" l="0" r="0" t="0"/>
          <a:stretch/>
        </p:blipFill>
        <p:spPr>
          <a:xfrm>
            <a:off x="4594959" y="881065"/>
            <a:ext cx="4167600" cy="3477300"/>
          </a:xfrm>
          <a:prstGeom prst="rect">
            <a:avLst/>
          </a:prstGeom>
          <a:noFill/>
          <a:ln>
            <a:noFill/>
          </a:ln>
        </p:spPr>
      </p:pic>
      <p:sp>
        <p:nvSpPr>
          <p:cNvPr id="477" name="Google Shape;477;p74"/>
          <p:cNvSpPr txBox="1"/>
          <p:nvPr/>
        </p:nvSpPr>
        <p:spPr>
          <a:xfrm>
            <a:off x="0" y="1745392"/>
            <a:ext cx="6337200" cy="2719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sz="2800">
                <a:solidFill>
                  <a:srgbClr val="FFFFFF"/>
                </a:solidFill>
                <a:latin typeface="Chivo"/>
                <a:ea typeface="Chivo"/>
                <a:cs typeface="Chivo"/>
                <a:sym typeface="Chivo"/>
              </a:rPr>
              <a:t>Regional Water Quality Improvement Planning</a:t>
            </a:r>
            <a:endParaRPr sz="2800">
              <a:solidFill>
                <a:srgbClr val="FFFFFF"/>
              </a:solidFill>
              <a:latin typeface="Chivo"/>
              <a:ea typeface="Chivo"/>
              <a:cs typeface="Chivo"/>
              <a:sym typeface="Chivo"/>
            </a:endParaRPr>
          </a:p>
          <a:p>
            <a:pPr indent="0" lvl="1" marL="0" rtl="0" algn="l">
              <a:lnSpc>
                <a:spcPct val="90000"/>
              </a:lnSpc>
              <a:spcBef>
                <a:spcPts val="500"/>
              </a:spcBef>
              <a:spcAft>
                <a:spcPts val="0"/>
              </a:spcAft>
              <a:buNone/>
            </a:pPr>
            <a:r>
              <a:rPr lang="en" sz="1800">
                <a:solidFill>
                  <a:srgbClr val="FFFFFF"/>
                </a:solidFill>
                <a:latin typeface="Chivo"/>
                <a:ea typeface="Chivo"/>
                <a:cs typeface="Chivo"/>
                <a:sym typeface="Chivo"/>
              </a:rPr>
              <a:t>Brad Collett</a:t>
            </a:r>
            <a:br>
              <a:rPr lang="en" sz="1800">
                <a:solidFill>
                  <a:srgbClr val="FFFFFF"/>
                </a:solidFill>
                <a:latin typeface="Chivo"/>
                <a:ea typeface="Chivo"/>
                <a:cs typeface="Chivo"/>
                <a:sym typeface="Chivo"/>
              </a:rPr>
            </a:br>
            <a:r>
              <a:rPr lang="en" sz="1800">
                <a:solidFill>
                  <a:srgbClr val="FFFFFF"/>
                </a:solidFill>
                <a:latin typeface="Chivo"/>
                <a:ea typeface="Chivo"/>
                <a:cs typeface="Chivo"/>
                <a:sym typeface="Chivo"/>
              </a:rPr>
              <a:t>Landscape Architecture</a:t>
            </a:r>
            <a:endParaRPr sz="2400">
              <a:solidFill>
                <a:srgbClr val="FFFFFF"/>
              </a:solidFill>
              <a:latin typeface="Chivo"/>
              <a:ea typeface="Chivo"/>
              <a:cs typeface="Chivo"/>
              <a:sym typeface="Chivo"/>
            </a:endParaRPr>
          </a:p>
          <a:p>
            <a:pPr indent="-50800" lvl="0" marL="228600" rtl="0" algn="l">
              <a:lnSpc>
                <a:spcPct val="90000"/>
              </a:lnSpc>
              <a:spcBef>
                <a:spcPts val="1000"/>
              </a:spcBef>
              <a:spcAft>
                <a:spcPts val="0"/>
              </a:spcAft>
              <a:buNone/>
            </a:pPr>
            <a:r>
              <a:t/>
            </a:r>
            <a:endParaRPr sz="2800">
              <a:solidFill>
                <a:srgbClr val="FFFFFF"/>
              </a:solidFill>
              <a:latin typeface="Chivo"/>
              <a:ea typeface="Chivo"/>
              <a:cs typeface="Chivo"/>
              <a:sym typeface="Chivo"/>
            </a:endParaRPr>
          </a:p>
          <a:p>
            <a:pPr indent="-50800" lvl="0" marL="228600" rtl="0" algn="l">
              <a:lnSpc>
                <a:spcPct val="90000"/>
              </a:lnSpc>
              <a:spcBef>
                <a:spcPts val="1000"/>
              </a:spcBef>
              <a:spcAft>
                <a:spcPts val="0"/>
              </a:spcAft>
              <a:buNone/>
            </a:pPr>
            <a:r>
              <a:t/>
            </a:r>
            <a:endParaRPr sz="2800">
              <a:solidFill>
                <a:srgbClr val="FFFFFF"/>
              </a:solidFill>
              <a:latin typeface="Chivo"/>
              <a:ea typeface="Chivo"/>
              <a:cs typeface="Chivo"/>
              <a:sym typeface="Chivo"/>
            </a:endParaRPr>
          </a:p>
        </p:txBody>
      </p:sp>
      <p:pic>
        <p:nvPicPr>
          <p:cNvPr id="478" name="Google Shape;478;p74"/>
          <p:cNvPicPr preferRelativeResize="0"/>
          <p:nvPr/>
        </p:nvPicPr>
        <p:blipFill rotWithShape="1">
          <a:blip r:embed="rId4">
            <a:alphaModFix/>
          </a:blip>
          <a:srcRect b="0" l="0" r="0" t="0"/>
          <a:stretch/>
        </p:blipFill>
        <p:spPr>
          <a:xfrm>
            <a:off x="2120524" y="4464891"/>
            <a:ext cx="7023376" cy="67860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75"/>
          <p:cNvSpPr txBox="1"/>
          <p:nvPr/>
        </p:nvSpPr>
        <p:spPr>
          <a:xfrm>
            <a:off x="3" y="938825"/>
            <a:ext cx="4146900" cy="178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sz="2800">
                <a:solidFill>
                  <a:srgbClr val="FFFFFF"/>
                </a:solidFill>
                <a:latin typeface="Chivo"/>
                <a:ea typeface="Chivo"/>
                <a:cs typeface="Chivo"/>
                <a:sym typeface="Chivo"/>
              </a:rPr>
              <a:t>Industrial By-Product Re-Use</a:t>
            </a:r>
            <a:endParaRPr sz="2400">
              <a:solidFill>
                <a:srgbClr val="FFFFFF"/>
              </a:solidFill>
              <a:latin typeface="Chivo"/>
              <a:ea typeface="Chivo"/>
              <a:cs typeface="Chivo"/>
              <a:sym typeface="Chivo"/>
            </a:endParaRPr>
          </a:p>
          <a:p>
            <a:pPr indent="0" lvl="1" marL="0" rtl="0" algn="l">
              <a:lnSpc>
                <a:spcPct val="90000"/>
              </a:lnSpc>
              <a:spcBef>
                <a:spcPts val="500"/>
              </a:spcBef>
              <a:spcAft>
                <a:spcPts val="0"/>
              </a:spcAft>
              <a:buNone/>
            </a:pPr>
            <a:r>
              <a:rPr lang="en" sz="1800">
                <a:solidFill>
                  <a:srgbClr val="FFFFFF"/>
                </a:solidFill>
                <a:latin typeface="Chivo"/>
                <a:ea typeface="Chivo"/>
                <a:cs typeface="Chivo"/>
                <a:sym typeface="Chivo"/>
              </a:rPr>
              <a:t>Jennifer Howard-Grenville</a:t>
            </a:r>
            <a:br>
              <a:rPr lang="en" sz="1800">
                <a:solidFill>
                  <a:srgbClr val="FFFFFF"/>
                </a:solidFill>
                <a:latin typeface="Chivo"/>
                <a:ea typeface="Chivo"/>
                <a:cs typeface="Chivo"/>
                <a:sym typeface="Chivo"/>
              </a:rPr>
            </a:br>
            <a:r>
              <a:rPr lang="en" sz="1800">
                <a:solidFill>
                  <a:srgbClr val="FFFFFF"/>
                </a:solidFill>
                <a:latin typeface="Chivo"/>
                <a:ea typeface="Chivo"/>
                <a:cs typeface="Chivo"/>
                <a:sym typeface="Chivo"/>
              </a:rPr>
              <a:t>Business</a:t>
            </a:r>
            <a:endParaRPr>
              <a:solidFill>
                <a:srgbClr val="FFFFFF"/>
              </a:solidFill>
              <a:latin typeface="Chivo"/>
              <a:ea typeface="Chivo"/>
              <a:cs typeface="Chivo"/>
              <a:sym typeface="Chivo"/>
            </a:endParaRPr>
          </a:p>
        </p:txBody>
      </p:sp>
      <p:grpSp>
        <p:nvGrpSpPr>
          <p:cNvPr id="484" name="Google Shape;484;p75"/>
          <p:cNvGrpSpPr/>
          <p:nvPr/>
        </p:nvGrpSpPr>
        <p:grpSpPr>
          <a:xfrm>
            <a:off x="2138219" y="4549241"/>
            <a:ext cx="6971387" cy="560837"/>
            <a:chOff x="-114300" y="5193114"/>
            <a:chExt cx="9144002" cy="733024"/>
          </a:xfrm>
        </p:grpSpPr>
        <p:pic>
          <p:nvPicPr>
            <p:cNvPr id="485" name="Google Shape;485;p75"/>
            <p:cNvPicPr preferRelativeResize="0"/>
            <p:nvPr/>
          </p:nvPicPr>
          <p:blipFill rotWithShape="1">
            <a:blip r:embed="rId3">
              <a:alphaModFix/>
            </a:blip>
            <a:srcRect b="0" l="0" r="0" t="0"/>
            <a:stretch/>
          </p:blipFill>
          <p:spPr>
            <a:xfrm>
              <a:off x="-114300" y="5193114"/>
              <a:ext cx="9144002" cy="733024"/>
            </a:xfrm>
            <a:prstGeom prst="rect">
              <a:avLst/>
            </a:prstGeom>
            <a:noFill/>
            <a:ln>
              <a:noFill/>
            </a:ln>
          </p:spPr>
        </p:pic>
        <p:pic>
          <p:nvPicPr>
            <p:cNvPr id="486" name="Google Shape;486;p75"/>
            <p:cNvPicPr preferRelativeResize="0"/>
            <p:nvPr/>
          </p:nvPicPr>
          <p:blipFill rotWithShape="1">
            <a:blip r:embed="rId4">
              <a:alphaModFix/>
            </a:blip>
            <a:srcRect b="0" l="0" r="0" t="0"/>
            <a:stretch/>
          </p:blipFill>
          <p:spPr>
            <a:xfrm>
              <a:off x="6248400" y="5269864"/>
              <a:ext cx="2667000" cy="533400"/>
            </a:xfrm>
            <a:prstGeom prst="rect">
              <a:avLst/>
            </a:prstGeom>
            <a:noFill/>
            <a:ln>
              <a:noFill/>
            </a:ln>
          </p:spPr>
        </p:pic>
      </p:grpSp>
      <p:pic>
        <p:nvPicPr>
          <p:cNvPr id="487" name="Google Shape;487;p75"/>
          <p:cNvPicPr preferRelativeResize="0"/>
          <p:nvPr/>
        </p:nvPicPr>
        <p:blipFill rotWithShape="1">
          <a:blip r:embed="rId5">
            <a:alphaModFix/>
          </a:blip>
          <a:srcRect b="0" l="0" r="0" t="0"/>
          <a:stretch/>
        </p:blipFill>
        <p:spPr>
          <a:xfrm>
            <a:off x="796079" y="3366805"/>
            <a:ext cx="1098600" cy="890700"/>
          </a:xfrm>
          <a:prstGeom prst="rect">
            <a:avLst/>
          </a:prstGeom>
          <a:noFill/>
          <a:ln>
            <a:noFill/>
          </a:ln>
        </p:spPr>
      </p:pic>
      <p:sp>
        <p:nvSpPr>
          <p:cNvPr id="488" name="Google Shape;488;p75"/>
          <p:cNvSpPr/>
          <p:nvPr/>
        </p:nvSpPr>
        <p:spPr>
          <a:xfrm>
            <a:off x="2167950" y="3366800"/>
            <a:ext cx="6828300" cy="4944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800">
                <a:solidFill>
                  <a:schemeClr val="lt1"/>
                </a:solidFill>
                <a:latin typeface="Chivo"/>
                <a:ea typeface="Chivo"/>
                <a:cs typeface="Chivo"/>
                <a:sym typeface="Chivo"/>
              </a:rPr>
              <a:t>Resulted savings first year  and $3 Million incentive grant for </a:t>
            </a:r>
            <a:endParaRPr b="1" sz="1800">
              <a:solidFill>
                <a:schemeClr val="lt1"/>
              </a:solidFill>
              <a:latin typeface="Chivo"/>
              <a:ea typeface="Chivo"/>
              <a:cs typeface="Chivo"/>
              <a:sym typeface="Chivo"/>
            </a:endParaRPr>
          </a:p>
          <a:p>
            <a:pPr indent="0" lvl="0" marL="0" marR="0" rtl="0" algn="r">
              <a:spcBef>
                <a:spcPts val="0"/>
              </a:spcBef>
              <a:spcAft>
                <a:spcPts val="0"/>
              </a:spcAft>
              <a:buSzPts val="1100"/>
              <a:buNone/>
            </a:pPr>
            <a:r>
              <a:rPr lang="en" sz="1800">
                <a:solidFill>
                  <a:schemeClr val="lt1"/>
                </a:solidFill>
                <a:latin typeface="Chivo"/>
                <a:ea typeface="Chivo"/>
                <a:cs typeface="Chivo"/>
                <a:sym typeface="Chivo"/>
              </a:rPr>
              <a:t>Now part of regional economic development strategy</a:t>
            </a:r>
            <a:endParaRPr>
              <a:solidFill>
                <a:schemeClr val="lt1"/>
              </a:solidFill>
              <a:latin typeface="Chivo"/>
              <a:ea typeface="Chivo"/>
              <a:cs typeface="Chivo"/>
              <a:sym typeface="Chivo"/>
            </a:endParaRPr>
          </a:p>
        </p:txBody>
      </p:sp>
      <p:sp>
        <p:nvSpPr>
          <p:cNvPr id="489" name="Google Shape;489;p75"/>
          <p:cNvSpPr/>
          <p:nvPr/>
        </p:nvSpPr>
        <p:spPr>
          <a:xfrm>
            <a:off x="34400" y="33400"/>
            <a:ext cx="8685000" cy="58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4400">
                <a:solidFill>
                  <a:srgbClr val="FFFFFF"/>
                </a:solidFill>
                <a:latin typeface="Century Gothic"/>
                <a:ea typeface="Century Gothic"/>
                <a:cs typeface="Century Gothic"/>
                <a:sym typeface="Century Gothic"/>
              </a:rPr>
              <a:t>Economic</a:t>
            </a:r>
            <a:r>
              <a:rPr b="1" lang="en" sz="3200">
                <a:solidFill>
                  <a:srgbClr val="FFFFFF"/>
                </a:solidFill>
                <a:latin typeface="Century Gothic"/>
                <a:ea typeface="Century Gothic"/>
                <a:cs typeface="Century Gothic"/>
                <a:sym typeface="Century Gothic"/>
              </a:rPr>
              <a:t> </a:t>
            </a:r>
            <a:r>
              <a:rPr b="1" lang="en" sz="4400">
                <a:solidFill>
                  <a:srgbClr val="FFFFFF"/>
                </a:solidFill>
                <a:latin typeface="Century Gothic"/>
                <a:ea typeface="Century Gothic"/>
                <a:cs typeface="Century Gothic"/>
                <a:sym typeface="Century Gothic"/>
              </a:rPr>
              <a:t>Revitalization</a:t>
            </a:r>
            <a:endParaRPr>
              <a:solidFill>
                <a:srgbClr val="FFFFFF"/>
              </a:solidFill>
            </a:endParaRPr>
          </a:p>
        </p:txBody>
      </p:sp>
      <p:pic>
        <p:nvPicPr>
          <p:cNvPr descr="Site Plan" id="490" name="Google Shape;490;p75"/>
          <p:cNvPicPr preferRelativeResize="0"/>
          <p:nvPr/>
        </p:nvPicPr>
        <p:blipFill rotWithShape="1">
          <a:blip r:embed="rId6">
            <a:alphaModFix/>
          </a:blip>
          <a:srcRect b="0" l="0" r="0" t="0"/>
          <a:stretch/>
        </p:blipFill>
        <p:spPr>
          <a:xfrm>
            <a:off x="4146817" y="1223713"/>
            <a:ext cx="3242905" cy="1799961"/>
          </a:xfrm>
          <a:prstGeom prst="rect">
            <a:avLst/>
          </a:prstGeom>
          <a:noFill/>
          <a:ln>
            <a:noFill/>
          </a:ln>
        </p:spPr>
      </p:pic>
      <p:pic>
        <p:nvPicPr>
          <p:cNvPr id="491" name="Google Shape;491;p75"/>
          <p:cNvPicPr preferRelativeResize="0"/>
          <p:nvPr/>
        </p:nvPicPr>
        <p:blipFill rotWithShape="1">
          <a:blip r:embed="rId7">
            <a:alphaModFix/>
          </a:blip>
          <a:srcRect b="0" l="0" r="0" t="0"/>
          <a:stretch/>
        </p:blipFill>
        <p:spPr>
          <a:xfrm>
            <a:off x="7494549" y="938825"/>
            <a:ext cx="1652314" cy="1051021"/>
          </a:xfrm>
          <a:prstGeom prst="rect">
            <a:avLst/>
          </a:prstGeom>
          <a:noFill/>
          <a:ln>
            <a:noFill/>
          </a:ln>
        </p:spPr>
      </p:pic>
      <p:pic>
        <p:nvPicPr>
          <p:cNvPr id="492" name="Google Shape;492;p75"/>
          <p:cNvPicPr preferRelativeResize="0"/>
          <p:nvPr/>
        </p:nvPicPr>
        <p:blipFill rotWithShape="1">
          <a:blip r:embed="rId8">
            <a:alphaModFix/>
          </a:blip>
          <a:srcRect b="0" l="0" r="0" t="0"/>
          <a:stretch/>
        </p:blipFill>
        <p:spPr>
          <a:xfrm>
            <a:off x="7489252" y="2140467"/>
            <a:ext cx="1657610" cy="9508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76"/>
          <p:cNvSpPr txBox="1"/>
          <p:nvPr/>
        </p:nvSpPr>
        <p:spPr>
          <a:xfrm>
            <a:off x="28" y="279050"/>
            <a:ext cx="9144000" cy="1032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 sz="4400">
                <a:solidFill>
                  <a:srgbClr val="FFFFFF"/>
                </a:solidFill>
                <a:latin typeface="Chivo"/>
                <a:ea typeface="Chivo"/>
                <a:cs typeface="Chivo"/>
                <a:sym typeface="Chivo"/>
              </a:rPr>
              <a:t>Air Quality and Urban Health</a:t>
            </a:r>
            <a:endParaRPr b="1" sz="4400">
              <a:solidFill>
                <a:srgbClr val="FFFFFF"/>
              </a:solidFill>
              <a:latin typeface="Chivo"/>
              <a:ea typeface="Chivo"/>
              <a:cs typeface="Chivo"/>
              <a:sym typeface="Chivo"/>
            </a:endParaRPr>
          </a:p>
        </p:txBody>
      </p:sp>
      <p:sp>
        <p:nvSpPr>
          <p:cNvPr id="498" name="Google Shape;498;p76"/>
          <p:cNvSpPr txBox="1"/>
          <p:nvPr/>
        </p:nvSpPr>
        <p:spPr>
          <a:xfrm>
            <a:off x="-44750" y="1516188"/>
            <a:ext cx="6058200" cy="2458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sz="2800">
                <a:solidFill>
                  <a:srgbClr val="FFFFFF"/>
                </a:solidFill>
                <a:latin typeface="Chivo"/>
                <a:ea typeface="Chivo"/>
                <a:cs typeface="Chivo"/>
                <a:sym typeface="Chivo"/>
              </a:rPr>
              <a:t>Freeway and Industry Impact and Mitigation</a:t>
            </a:r>
            <a:endParaRPr sz="2800">
              <a:solidFill>
                <a:srgbClr val="FFFFFF"/>
              </a:solidFill>
              <a:latin typeface="Chivo"/>
              <a:ea typeface="Chivo"/>
              <a:cs typeface="Chivo"/>
              <a:sym typeface="Chivo"/>
            </a:endParaRPr>
          </a:p>
          <a:p>
            <a:pPr indent="0" lvl="1" marL="0" rtl="0" algn="l">
              <a:lnSpc>
                <a:spcPct val="90000"/>
              </a:lnSpc>
              <a:spcBef>
                <a:spcPts val="500"/>
              </a:spcBef>
              <a:spcAft>
                <a:spcPts val="0"/>
              </a:spcAft>
              <a:buNone/>
            </a:pPr>
            <a:r>
              <a:rPr lang="en" sz="1800">
                <a:solidFill>
                  <a:srgbClr val="FFFFFF"/>
                </a:solidFill>
                <a:latin typeface="Chivo"/>
                <a:ea typeface="Chivo"/>
                <a:cs typeface="Chivo"/>
                <a:sym typeface="Chivo"/>
              </a:rPr>
              <a:t>Zohir Chowdhury</a:t>
            </a:r>
            <a:br>
              <a:rPr lang="en" sz="1800">
                <a:solidFill>
                  <a:srgbClr val="FFFFFF"/>
                </a:solidFill>
                <a:latin typeface="Chivo"/>
                <a:ea typeface="Chivo"/>
                <a:cs typeface="Chivo"/>
                <a:sym typeface="Chivo"/>
              </a:rPr>
            </a:br>
            <a:r>
              <a:rPr lang="en" sz="1800">
                <a:solidFill>
                  <a:srgbClr val="FFFFFF"/>
                </a:solidFill>
                <a:latin typeface="Chivo"/>
                <a:ea typeface="Chivo"/>
                <a:cs typeface="Chivo"/>
                <a:sym typeface="Chivo"/>
              </a:rPr>
              <a:t>Public Health</a:t>
            </a:r>
            <a:endParaRPr sz="2400">
              <a:solidFill>
                <a:srgbClr val="FFFFFF"/>
              </a:solidFill>
              <a:latin typeface="Chivo"/>
              <a:ea typeface="Chivo"/>
              <a:cs typeface="Chivo"/>
              <a:sym typeface="Chivo"/>
            </a:endParaRPr>
          </a:p>
          <a:p>
            <a:pPr indent="-50800" lvl="0" marL="228600" rtl="0" algn="l">
              <a:lnSpc>
                <a:spcPct val="90000"/>
              </a:lnSpc>
              <a:spcBef>
                <a:spcPts val="1000"/>
              </a:spcBef>
              <a:spcAft>
                <a:spcPts val="0"/>
              </a:spcAft>
              <a:buNone/>
            </a:pPr>
            <a:r>
              <a:t/>
            </a:r>
            <a:endParaRPr sz="2800">
              <a:solidFill>
                <a:srgbClr val="FFFFFF"/>
              </a:solidFill>
              <a:latin typeface="Chivo"/>
              <a:ea typeface="Chivo"/>
              <a:cs typeface="Chivo"/>
              <a:sym typeface="Chivo"/>
            </a:endParaRPr>
          </a:p>
          <a:p>
            <a:pPr indent="-50800" lvl="0" marL="228600" rtl="0" algn="l">
              <a:lnSpc>
                <a:spcPct val="90000"/>
              </a:lnSpc>
              <a:spcBef>
                <a:spcPts val="1000"/>
              </a:spcBef>
              <a:spcAft>
                <a:spcPts val="0"/>
              </a:spcAft>
              <a:buNone/>
            </a:pPr>
            <a:r>
              <a:t/>
            </a:r>
            <a:endParaRPr sz="2800">
              <a:solidFill>
                <a:srgbClr val="FFFFFF"/>
              </a:solidFill>
              <a:latin typeface="Chivo"/>
              <a:ea typeface="Chivo"/>
              <a:cs typeface="Chivo"/>
              <a:sym typeface="Chivo"/>
            </a:endParaRPr>
          </a:p>
        </p:txBody>
      </p:sp>
      <p:pic>
        <p:nvPicPr>
          <p:cNvPr descr="No automatic alt text available." id="499" name="Google Shape;499;p76"/>
          <p:cNvPicPr preferRelativeResize="0"/>
          <p:nvPr/>
        </p:nvPicPr>
        <p:blipFill rotWithShape="1">
          <a:blip r:embed="rId3">
            <a:alphaModFix/>
          </a:blip>
          <a:srcRect b="0" l="0" r="0" t="0"/>
          <a:stretch/>
        </p:blipFill>
        <p:spPr>
          <a:xfrm>
            <a:off x="5425803" y="2514593"/>
            <a:ext cx="3718200" cy="1663800"/>
          </a:xfrm>
          <a:prstGeom prst="rect">
            <a:avLst/>
          </a:prstGeom>
          <a:noFill/>
          <a:ln>
            <a:noFill/>
          </a:ln>
          <a:effectLst>
            <a:outerShdw blurRad="292100" rotWithShape="0" algn="tl" dir="2700000" dist="139700">
              <a:srgbClr val="333333">
                <a:alpha val="64709"/>
              </a:srgbClr>
            </a:outerShdw>
          </a:effectLst>
        </p:spPr>
      </p:pic>
      <p:pic>
        <p:nvPicPr>
          <p:cNvPr id="500" name="Google Shape;500;p76"/>
          <p:cNvPicPr preferRelativeResize="0"/>
          <p:nvPr/>
        </p:nvPicPr>
        <p:blipFill/>
        <p:spPr>
          <a:xfrm>
            <a:off x="3895632" y="4458608"/>
            <a:ext cx="5248369" cy="684893"/>
          </a:xfrm>
          <a:prstGeom prst="rect">
            <a:avLst/>
          </a:prstGeom>
          <a:noFill/>
          <a:ln>
            <a:noFill/>
          </a:ln>
        </p:spPr>
      </p:pic>
      <p:pic>
        <p:nvPicPr>
          <p:cNvPr id="501" name="Google Shape;501;p76"/>
          <p:cNvPicPr preferRelativeResize="0"/>
          <p:nvPr/>
        </p:nvPicPr>
        <p:blipFill rotWithShape="1">
          <a:blip r:embed="rId4">
            <a:alphaModFix/>
          </a:blip>
          <a:srcRect b="0" l="0" r="0" t="0"/>
          <a:stretch/>
        </p:blipFill>
        <p:spPr>
          <a:xfrm>
            <a:off x="2078949" y="2743209"/>
            <a:ext cx="3282423" cy="1236888"/>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77"/>
          <p:cNvSpPr/>
          <p:nvPr/>
        </p:nvSpPr>
        <p:spPr>
          <a:xfrm>
            <a:off x="76200" y="76200"/>
            <a:ext cx="7056300" cy="568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4400">
                <a:solidFill>
                  <a:srgbClr val="FFFFFF"/>
                </a:solidFill>
                <a:latin typeface="Century Gothic"/>
                <a:ea typeface="Century Gothic"/>
                <a:cs typeface="Century Gothic"/>
                <a:sym typeface="Century Gothic"/>
              </a:rPr>
              <a:t>Rainwater Sites</a:t>
            </a:r>
            <a:endParaRPr>
              <a:solidFill>
                <a:srgbClr val="FFFFFF"/>
              </a:solidFill>
            </a:endParaRPr>
          </a:p>
        </p:txBody>
      </p:sp>
      <p:grpSp>
        <p:nvGrpSpPr>
          <p:cNvPr id="507" name="Google Shape;507;p77"/>
          <p:cNvGrpSpPr/>
          <p:nvPr/>
        </p:nvGrpSpPr>
        <p:grpSpPr>
          <a:xfrm>
            <a:off x="2352749" y="4580602"/>
            <a:ext cx="6791250" cy="541631"/>
            <a:chOff x="-114300" y="5193114"/>
            <a:chExt cx="9144002" cy="733024"/>
          </a:xfrm>
        </p:grpSpPr>
        <p:pic>
          <p:nvPicPr>
            <p:cNvPr id="508" name="Google Shape;508;p77"/>
            <p:cNvPicPr preferRelativeResize="0"/>
            <p:nvPr/>
          </p:nvPicPr>
          <p:blipFill rotWithShape="1">
            <a:blip r:embed="rId3">
              <a:alphaModFix/>
            </a:blip>
            <a:srcRect b="0" l="0" r="0" t="0"/>
            <a:stretch/>
          </p:blipFill>
          <p:spPr>
            <a:xfrm>
              <a:off x="-114300" y="5193114"/>
              <a:ext cx="9144002" cy="733024"/>
            </a:xfrm>
            <a:prstGeom prst="rect">
              <a:avLst/>
            </a:prstGeom>
            <a:noFill/>
            <a:ln>
              <a:noFill/>
            </a:ln>
          </p:spPr>
        </p:pic>
        <p:pic>
          <p:nvPicPr>
            <p:cNvPr id="509" name="Google Shape;509;p77"/>
            <p:cNvPicPr preferRelativeResize="0"/>
            <p:nvPr/>
          </p:nvPicPr>
          <p:blipFill rotWithShape="1">
            <a:blip r:embed="rId4">
              <a:alphaModFix/>
            </a:blip>
            <a:srcRect b="0" l="0" r="0" t="0"/>
            <a:stretch/>
          </p:blipFill>
          <p:spPr>
            <a:xfrm>
              <a:off x="6248400" y="5269864"/>
              <a:ext cx="2667000" cy="533400"/>
            </a:xfrm>
            <a:prstGeom prst="rect">
              <a:avLst/>
            </a:prstGeom>
            <a:noFill/>
            <a:ln>
              <a:noFill/>
            </a:ln>
          </p:spPr>
        </p:pic>
      </p:grpSp>
      <p:sp>
        <p:nvSpPr>
          <p:cNvPr id="510" name="Google Shape;510;p77"/>
          <p:cNvSpPr/>
          <p:nvPr/>
        </p:nvSpPr>
        <p:spPr>
          <a:xfrm>
            <a:off x="76200" y="939950"/>
            <a:ext cx="2329500" cy="1500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lang="en" sz="1800">
                <a:solidFill>
                  <a:srgbClr val="FFFFFF"/>
                </a:solidFill>
                <a:latin typeface="Century Gothic"/>
                <a:ea typeface="Century Gothic"/>
                <a:cs typeface="Century Gothic"/>
                <a:sym typeface="Century Gothic"/>
              </a:rPr>
              <a:t>Water</a:t>
            </a:r>
            <a:endParaRPr sz="1800">
              <a:solidFill>
                <a:srgbClr val="FFFFFF"/>
              </a:solidFill>
              <a:latin typeface="Century Gothic"/>
              <a:ea typeface="Century Gothic"/>
              <a:cs typeface="Century Gothic"/>
              <a:sym typeface="Century Gothic"/>
            </a:endParaRPr>
          </a:p>
          <a:p>
            <a:pPr indent="-342900" lvl="0" marL="342900" marR="0" rtl="0" algn="l">
              <a:spcBef>
                <a:spcPts val="0"/>
              </a:spcBef>
              <a:spcAft>
                <a:spcPts val="0"/>
              </a:spcAft>
              <a:buNone/>
            </a:pPr>
            <a:r>
              <a:rPr lang="en" sz="1800">
                <a:solidFill>
                  <a:srgbClr val="FFFFFF"/>
                </a:solidFill>
                <a:latin typeface="Century Gothic"/>
                <a:ea typeface="Century Gothic"/>
                <a:cs typeface="Century Gothic"/>
                <a:sym typeface="Century Gothic"/>
              </a:rPr>
              <a:t>Management </a:t>
            </a:r>
            <a:endParaRPr>
              <a:solidFill>
                <a:srgbClr val="FFFFFF"/>
              </a:solidFill>
            </a:endParaRPr>
          </a:p>
          <a:p>
            <a:pPr indent="-342900" lvl="0" marL="342900" marR="0" rtl="0" algn="l">
              <a:spcBef>
                <a:spcPts val="360"/>
              </a:spcBef>
              <a:spcAft>
                <a:spcPts val="0"/>
              </a:spcAft>
              <a:buNone/>
            </a:pPr>
            <a:r>
              <a:rPr lang="en" sz="1800">
                <a:solidFill>
                  <a:srgbClr val="FFFFFF"/>
                </a:solidFill>
                <a:latin typeface="Century Gothic"/>
                <a:ea typeface="Century Gothic"/>
                <a:cs typeface="Century Gothic"/>
                <a:sym typeface="Century Gothic"/>
              </a:rPr>
              <a:t>Communicate</a:t>
            </a:r>
            <a:endParaRPr>
              <a:solidFill>
                <a:srgbClr val="FFFFFF"/>
              </a:solidFill>
            </a:endParaRPr>
          </a:p>
          <a:p>
            <a:pPr indent="-342900" lvl="0" marL="342900" marR="0" rtl="0" algn="l">
              <a:spcBef>
                <a:spcPts val="360"/>
              </a:spcBef>
              <a:spcAft>
                <a:spcPts val="0"/>
              </a:spcAft>
              <a:buNone/>
            </a:pPr>
            <a:r>
              <a:rPr lang="en" sz="1800">
                <a:solidFill>
                  <a:srgbClr val="FFFFFF"/>
                </a:solidFill>
                <a:latin typeface="Century Gothic"/>
                <a:ea typeface="Century Gothic"/>
                <a:cs typeface="Century Gothic"/>
                <a:sym typeface="Century Gothic"/>
              </a:rPr>
              <a:t>Design</a:t>
            </a:r>
            <a:endParaRPr>
              <a:solidFill>
                <a:srgbClr val="FFFFFF"/>
              </a:solidFill>
            </a:endParaRPr>
          </a:p>
          <a:p>
            <a:pPr indent="-342900" lvl="0" marL="342900" marR="0" rtl="0" algn="l">
              <a:spcBef>
                <a:spcPts val="360"/>
              </a:spcBef>
              <a:spcAft>
                <a:spcPts val="0"/>
              </a:spcAft>
              <a:buNone/>
            </a:pPr>
            <a:r>
              <a:rPr lang="en" sz="1800">
                <a:solidFill>
                  <a:srgbClr val="FFFFFF"/>
                </a:solidFill>
                <a:latin typeface="Century Gothic"/>
                <a:ea typeface="Century Gothic"/>
                <a:cs typeface="Century Gothic"/>
                <a:sym typeface="Century Gothic"/>
              </a:rPr>
              <a:t>Build </a:t>
            </a:r>
            <a:endParaRPr>
              <a:solidFill>
                <a:srgbClr val="FFFFFF"/>
              </a:solidFill>
            </a:endParaRPr>
          </a:p>
          <a:p>
            <a:pPr indent="-342900" lvl="0" marL="342900" marR="0" rtl="0" algn="l">
              <a:spcBef>
                <a:spcPts val="360"/>
              </a:spcBef>
              <a:spcAft>
                <a:spcPts val="0"/>
              </a:spcAft>
              <a:buNone/>
            </a:pPr>
            <a:r>
              <a:rPr lang="en" sz="1800">
                <a:solidFill>
                  <a:srgbClr val="FFFFFF"/>
                </a:solidFill>
                <a:latin typeface="Century Gothic"/>
                <a:ea typeface="Century Gothic"/>
                <a:cs typeface="Century Gothic"/>
                <a:sym typeface="Century Gothic"/>
              </a:rPr>
              <a:t>Educate </a:t>
            </a:r>
            <a:endParaRPr>
              <a:solidFill>
                <a:srgbClr val="FFFFFF"/>
              </a:solidFill>
            </a:endParaRPr>
          </a:p>
          <a:p>
            <a:pPr indent="-342900" lvl="0" marL="342900" marR="0" rtl="0" algn="l">
              <a:spcBef>
                <a:spcPts val="360"/>
              </a:spcBef>
              <a:spcAft>
                <a:spcPts val="0"/>
              </a:spcAft>
              <a:buNone/>
            </a:pPr>
            <a:r>
              <a:t/>
            </a:r>
            <a:endParaRPr sz="1800">
              <a:solidFill>
                <a:srgbClr val="FFFFFF"/>
              </a:solidFill>
              <a:latin typeface="Century Gothic"/>
              <a:ea typeface="Century Gothic"/>
              <a:cs typeface="Century Gothic"/>
              <a:sym typeface="Century Gothic"/>
            </a:endParaRPr>
          </a:p>
        </p:txBody>
      </p:sp>
      <p:pic>
        <p:nvPicPr>
          <p:cNvPr id="511" name="Google Shape;511;p77"/>
          <p:cNvPicPr preferRelativeResize="0"/>
          <p:nvPr/>
        </p:nvPicPr>
        <p:blipFill rotWithShape="1">
          <a:blip r:embed="rId5">
            <a:alphaModFix/>
          </a:blip>
          <a:srcRect b="0" l="0" r="0" t="0"/>
          <a:stretch/>
        </p:blipFill>
        <p:spPr>
          <a:xfrm>
            <a:off x="1521243" y="2735797"/>
            <a:ext cx="3520367" cy="1777150"/>
          </a:xfrm>
          <a:prstGeom prst="rect">
            <a:avLst/>
          </a:prstGeom>
          <a:noFill/>
          <a:ln>
            <a:noFill/>
          </a:ln>
        </p:spPr>
      </p:pic>
      <p:pic>
        <p:nvPicPr>
          <p:cNvPr id="512" name="Google Shape;512;p77"/>
          <p:cNvPicPr preferRelativeResize="0"/>
          <p:nvPr/>
        </p:nvPicPr>
        <p:blipFill rotWithShape="1">
          <a:blip r:embed="rId6">
            <a:alphaModFix/>
          </a:blip>
          <a:srcRect b="0" l="0" r="0" t="5669"/>
          <a:stretch/>
        </p:blipFill>
        <p:spPr>
          <a:xfrm>
            <a:off x="5095100" y="1678778"/>
            <a:ext cx="4048902" cy="2849751"/>
          </a:xfrm>
          <a:prstGeom prst="rect">
            <a:avLst/>
          </a:prstGeom>
          <a:noFill/>
          <a:ln>
            <a:noFill/>
          </a:ln>
        </p:spPr>
      </p:pic>
      <p:pic>
        <p:nvPicPr>
          <p:cNvPr descr="SW IMG_1226.jpg" id="513" name="Google Shape;513;p77"/>
          <p:cNvPicPr preferRelativeResize="0"/>
          <p:nvPr/>
        </p:nvPicPr>
        <p:blipFill rotWithShape="1">
          <a:blip r:embed="rId7">
            <a:alphaModFix/>
          </a:blip>
          <a:srcRect b="0" l="0" r="0" t="0"/>
          <a:stretch/>
        </p:blipFill>
        <p:spPr>
          <a:xfrm>
            <a:off x="2520728" y="919634"/>
            <a:ext cx="2520874" cy="1823568"/>
          </a:xfrm>
          <a:prstGeom prst="rect">
            <a:avLst/>
          </a:prstGeom>
          <a:noFill/>
          <a:ln>
            <a:noFill/>
          </a:ln>
        </p:spPr>
      </p:pic>
      <p:pic>
        <p:nvPicPr>
          <p:cNvPr id="514" name="Google Shape;514;p77"/>
          <p:cNvPicPr preferRelativeResize="0"/>
          <p:nvPr/>
        </p:nvPicPr>
        <p:blipFill rotWithShape="1">
          <a:blip r:embed="rId8">
            <a:alphaModFix/>
          </a:blip>
          <a:srcRect b="0" l="0" r="0" t="0"/>
          <a:stretch/>
        </p:blipFill>
        <p:spPr>
          <a:xfrm>
            <a:off x="5095100" y="1360612"/>
            <a:ext cx="4048900" cy="3085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78"/>
          <p:cNvSpPr txBox="1"/>
          <p:nvPr/>
        </p:nvSpPr>
        <p:spPr>
          <a:xfrm>
            <a:off x="0" y="327275"/>
            <a:ext cx="9048900" cy="1107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 sz="4400">
                <a:solidFill>
                  <a:srgbClr val="FFFFFF"/>
                </a:solidFill>
                <a:latin typeface="Chivo"/>
                <a:ea typeface="Chivo"/>
                <a:cs typeface="Chivo"/>
                <a:sym typeface="Chivo"/>
              </a:rPr>
              <a:t>Sustaining Local Economies</a:t>
            </a:r>
            <a:endParaRPr b="1" sz="4400">
              <a:solidFill>
                <a:srgbClr val="FFFFFF"/>
              </a:solidFill>
              <a:latin typeface="Chivo"/>
              <a:ea typeface="Chivo"/>
              <a:cs typeface="Chivo"/>
              <a:sym typeface="Chivo"/>
            </a:endParaRPr>
          </a:p>
        </p:txBody>
      </p:sp>
      <p:sp>
        <p:nvSpPr>
          <p:cNvPr id="520" name="Google Shape;520;p78"/>
          <p:cNvSpPr txBox="1"/>
          <p:nvPr/>
        </p:nvSpPr>
        <p:spPr>
          <a:xfrm>
            <a:off x="40425" y="1490438"/>
            <a:ext cx="6447600" cy="2638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sz="2800">
                <a:solidFill>
                  <a:srgbClr val="FFFFFF"/>
                </a:solidFill>
                <a:latin typeface="Chivo"/>
                <a:ea typeface="Chivo"/>
                <a:cs typeface="Chivo"/>
                <a:sym typeface="Chivo"/>
              </a:rPr>
              <a:t>Special Topics: Storm Surges &amp; Sea Level Rise</a:t>
            </a:r>
            <a:endParaRPr sz="2800">
              <a:solidFill>
                <a:srgbClr val="FFFFFF"/>
              </a:solidFill>
              <a:latin typeface="Chivo"/>
              <a:ea typeface="Chivo"/>
              <a:cs typeface="Chivo"/>
              <a:sym typeface="Chivo"/>
            </a:endParaRPr>
          </a:p>
          <a:p>
            <a:pPr indent="0" lvl="1" marL="0" rtl="0" algn="l">
              <a:lnSpc>
                <a:spcPct val="90000"/>
              </a:lnSpc>
              <a:spcBef>
                <a:spcPts val="500"/>
              </a:spcBef>
              <a:spcAft>
                <a:spcPts val="0"/>
              </a:spcAft>
              <a:buNone/>
            </a:pPr>
            <a:r>
              <a:rPr lang="en" sz="1800">
                <a:solidFill>
                  <a:srgbClr val="FFFFFF"/>
                </a:solidFill>
                <a:latin typeface="Chivo"/>
                <a:ea typeface="Chivo"/>
                <a:cs typeface="Chivo"/>
                <a:sym typeface="Chivo"/>
              </a:rPr>
              <a:t>Victoria Chanse</a:t>
            </a:r>
            <a:br>
              <a:rPr lang="en" sz="1800">
                <a:solidFill>
                  <a:srgbClr val="FFFFFF"/>
                </a:solidFill>
                <a:latin typeface="Chivo"/>
                <a:ea typeface="Chivo"/>
                <a:cs typeface="Chivo"/>
                <a:sym typeface="Chivo"/>
              </a:rPr>
            </a:br>
            <a:r>
              <a:rPr lang="en" sz="1800">
                <a:solidFill>
                  <a:srgbClr val="FFFFFF"/>
                </a:solidFill>
                <a:latin typeface="Chivo"/>
                <a:ea typeface="Chivo"/>
                <a:cs typeface="Chivo"/>
                <a:sym typeface="Chivo"/>
              </a:rPr>
              <a:t>Landscape Architecture</a:t>
            </a:r>
            <a:endParaRPr sz="2800">
              <a:solidFill>
                <a:srgbClr val="FFFFFF"/>
              </a:solidFill>
              <a:latin typeface="Chivo"/>
              <a:ea typeface="Chivo"/>
              <a:cs typeface="Chivo"/>
              <a:sym typeface="Chivo"/>
            </a:endParaRPr>
          </a:p>
          <a:p>
            <a:pPr indent="-50800" lvl="0" marL="228600" rtl="0" algn="l">
              <a:lnSpc>
                <a:spcPct val="90000"/>
              </a:lnSpc>
              <a:spcBef>
                <a:spcPts val="1000"/>
              </a:spcBef>
              <a:spcAft>
                <a:spcPts val="0"/>
              </a:spcAft>
              <a:buNone/>
            </a:pPr>
            <a:r>
              <a:t/>
            </a:r>
            <a:endParaRPr sz="2800">
              <a:solidFill>
                <a:srgbClr val="FFFFFF"/>
              </a:solidFill>
              <a:latin typeface="Chivo"/>
              <a:ea typeface="Chivo"/>
              <a:cs typeface="Chivo"/>
              <a:sym typeface="Chivo"/>
            </a:endParaRPr>
          </a:p>
        </p:txBody>
      </p:sp>
      <p:pic>
        <p:nvPicPr>
          <p:cNvPr id="521" name="Google Shape;521;p78"/>
          <p:cNvPicPr preferRelativeResize="0"/>
          <p:nvPr/>
        </p:nvPicPr>
        <p:blipFill rotWithShape="1">
          <a:blip r:embed="rId3">
            <a:alphaModFix/>
          </a:blip>
          <a:srcRect b="0" l="0" r="0" t="0"/>
          <a:stretch/>
        </p:blipFill>
        <p:spPr>
          <a:xfrm>
            <a:off x="2900995" y="4451828"/>
            <a:ext cx="6224905" cy="698547"/>
          </a:xfrm>
          <a:prstGeom prst="rect">
            <a:avLst/>
          </a:prstGeom>
          <a:noFill/>
          <a:ln>
            <a:noFill/>
          </a:ln>
        </p:spPr>
      </p:pic>
      <p:pic>
        <p:nvPicPr>
          <p:cNvPr id="522" name="Google Shape;522;p78"/>
          <p:cNvPicPr preferRelativeResize="0"/>
          <p:nvPr/>
        </p:nvPicPr>
        <p:blipFill rotWithShape="1">
          <a:blip r:embed="rId4">
            <a:alphaModFix/>
          </a:blip>
          <a:srcRect b="0" l="0" r="0" t="0"/>
          <a:stretch/>
        </p:blipFill>
        <p:spPr>
          <a:xfrm>
            <a:off x="2806600" y="2028650"/>
            <a:ext cx="6337400" cy="20871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pic>
        <p:nvPicPr>
          <p:cNvPr id="527" name="Google Shape;527;p79"/>
          <p:cNvPicPr preferRelativeResize="0"/>
          <p:nvPr/>
        </p:nvPicPr>
        <p:blipFill>
          <a:blip r:embed="rId3">
            <a:alphaModFix/>
          </a:blip>
          <a:stretch>
            <a:fillRect/>
          </a:stretch>
        </p:blipFill>
        <p:spPr>
          <a:xfrm>
            <a:off x="0" y="-229434"/>
            <a:ext cx="9143994" cy="5916710"/>
          </a:xfrm>
          <a:prstGeom prst="rect">
            <a:avLst/>
          </a:prstGeom>
          <a:noFill/>
          <a:ln>
            <a:noFill/>
          </a:ln>
        </p:spPr>
      </p:pic>
      <p:sp>
        <p:nvSpPr>
          <p:cNvPr id="528" name="Google Shape;528;p79"/>
          <p:cNvSpPr txBox="1"/>
          <p:nvPr>
            <p:ph type="title"/>
          </p:nvPr>
        </p:nvSpPr>
        <p:spPr>
          <a:xfrm>
            <a:off x="484350" y="445525"/>
            <a:ext cx="7749300" cy="234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Why it works</a:t>
            </a:r>
            <a:endParaRPr>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80"/>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EPIC Programs Work (for university)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34" name="Google Shape;534;p80"/>
          <p:cNvSpPr txBox="1"/>
          <p:nvPr>
            <p:ph idx="1" type="body"/>
          </p:nvPr>
        </p:nvSpPr>
        <p:spPr>
          <a:xfrm>
            <a:off x="469925" y="1436925"/>
            <a:ext cx="8072700" cy="28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Improves student learning experience</a:t>
            </a:r>
            <a:endParaRPr sz="1800"/>
          </a:p>
          <a:p>
            <a:pPr indent="0" lvl="0" marL="0" rtl="0" algn="l">
              <a:spcBef>
                <a:spcPts val="1000"/>
              </a:spcBef>
              <a:spcAft>
                <a:spcPts val="0"/>
              </a:spcAft>
              <a:buNone/>
            </a:pPr>
            <a:r>
              <a:rPr lang="en" sz="1800"/>
              <a:t>Improves student retention and later employment</a:t>
            </a:r>
            <a:endParaRPr sz="1800"/>
          </a:p>
          <a:p>
            <a:pPr indent="0" lvl="0" marL="0" rtl="0" algn="l">
              <a:spcBef>
                <a:spcPts val="1000"/>
              </a:spcBef>
              <a:spcAft>
                <a:spcPts val="0"/>
              </a:spcAft>
              <a:buNone/>
            </a:pPr>
            <a:r>
              <a:rPr lang="en" sz="1800"/>
              <a:t>Improves standing in community</a:t>
            </a:r>
            <a:endParaRPr sz="1800"/>
          </a:p>
          <a:p>
            <a:pPr indent="0" lvl="0" marL="0" rtl="0" algn="l">
              <a:spcBef>
                <a:spcPts val="1000"/>
              </a:spcBef>
              <a:spcAft>
                <a:spcPts val="1000"/>
              </a:spcAft>
              <a:buNone/>
            </a:pPr>
            <a:r>
              <a:rPr lang="en" sz="1800"/>
              <a:t>Popular with alumni</a:t>
            </a:r>
            <a:endParaRPr sz="1800"/>
          </a:p>
        </p:txBody>
      </p:sp>
      <p:sp>
        <p:nvSpPr>
          <p:cNvPr id="535" name="Google Shape;535;p80"/>
          <p:cNvSpPr txBox="1"/>
          <p:nvPr>
            <p:ph idx="2" type="subTitle"/>
          </p:nvPr>
        </p:nvSpPr>
        <p:spPr>
          <a:xfrm>
            <a:off x="469925" y="886425"/>
            <a:ext cx="5047800" cy="5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0"/>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Google Shape;238;p54"/>
          <p:cNvPicPr preferRelativeResize="0"/>
          <p:nvPr/>
        </p:nvPicPr>
        <p:blipFill>
          <a:blip r:embed="rId3">
            <a:alphaModFix/>
          </a:blip>
          <a:stretch>
            <a:fillRect/>
          </a:stretch>
        </p:blipFill>
        <p:spPr>
          <a:xfrm>
            <a:off x="0" y="-444775"/>
            <a:ext cx="9144002" cy="5884880"/>
          </a:xfrm>
          <a:prstGeom prst="rect">
            <a:avLst/>
          </a:prstGeom>
          <a:noFill/>
          <a:ln>
            <a:noFill/>
          </a:ln>
        </p:spPr>
      </p:pic>
      <p:sp>
        <p:nvSpPr>
          <p:cNvPr id="239" name="Google Shape;239;p54"/>
          <p:cNvSpPr txBox="1"/>
          <p:nvPr/>
        </p:nvSpPr>
        <p:spPr>
          <a:xfrm>
            <a:off x="1143000" y="3843150"/>
            <a:ext cx="3086100" cy="2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solidFill>
                  <a:schemeClr val="hlink"/>
                </a:solidFill>
                <a:latin typeface="Chivo"/>
                <a:ea typeface="Chivo"/>
                <a:cs typeface="Chivo"/>
                <a:sym typeface="Chivo"/>
                <a:hlinkClick r:id="rId4"/>
              </a:rPr>
              <a:t>www.epicn.org/whos-in-the-network</a:t>
            </a:r>
            <a:endParaRPr b="1" sz="1000">
              <a:latin typeface="Chivo"/>
              <a:ea typeface="Chivo"/>
              <a:cs typeface="Chivo"/>
              <a:sym typeface="Chivo"/>
            </a:endParaRPr>
          </a:p>
          <a:p>
            <a:pPr indent="0" lvl="0" marL="0" rtl="0" algn="l">
              <a:spcBef>
                <a:spcPts val="0"/>
              </a:spcBef>
              <a:spcAft>
                <a:spcPts val="0"/>
              </a:spcAft>
              <a:buNone/>
            </a:pPr>
            <a:r>
              <a:t/>
            </a:r>
            <a:endParaRPr b="1" sz="1000">
              <a:latin typeface="Chivo"/>
              <a:ea typeface="Chivo"/>
              <a:cs typeface="Chivo"/>
              <a:sym typeface="Chivo"/>
            </a:endParaRPr>
          </a:p>
        </p:txBody>
      </p:sp>
      <p:sp>
        <p:nvSpPr>
          <p:cNvPr id="240" name="Google Shape;240;p54"/>
          <p:cNvSpPr txBox="1"/>
          <p:nvPr/>
        </p:nvSpPr>
        <p:spPr>
          <a:xfrm>
            <a:off x="967650" y="705175"/>
            <a:ext cx="4965300" cy="8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3000">
                <a:latin typeface="Chivo"/>
                <a:ea typeface="Chivo"/>
                <a:cs typeface="Chivo"/>
                <a:sym typeface="Chivo"/>
              </a:rPr>
              <a:t>Who’s in the Network</a:t>
            </a:r>
            <a:endParaRPr b="1" i="1" sz="3000">
              <a:latin typeface="Chivo"/>
              <a:ea typeface="Chivo"/>
              <a:cs typeface="Chivo"/>
              <a:sym typeface="Chiv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81"/>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Why EPIC Programs Work (for the City)</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None/>
            </a:pPr>
            <a:r>
              <a:t/>
            </a:r>
            <a:endParaRPr/>
          </a:p>
        </p:txBody>
      </p:sp>
      <p:sp>
        <p:nvSpPr>
          <p:cNvPr id="542" name="Google Shape;542;p81"/>
          <p:cNvSpPr txBox="1"/>
          <p:nvPr>
            <p:ph idx="1" type="body"/>
          </p:nvPr>
        </p:nvSpPr>
        <p:spPr>
          <a:xfrm>
            <a:off x="469925" y="1436925"/>
            <a:ext cx="8072700" cy="28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City determines the projects</a:t>
            </a:r>
            <a:endParaRPr sz="1800"/>
          </a:p>
          <a:p>
            <a:pPr indent="0" lvl="0" marL="0" rtl="0" algn="l">
              <a:spcBef>
                <a:spcPts val="1000"/>
              </a:spcBef>
              <a:spcAft>
                <a:spcPts val="0"/>
              </a:spcAft>
              <a:buNone/>
            </a:pPr>
            <a:r>
              <a:rPr lang="en" sz="1800"/>
              <a:t>Simple administration</a:t>
            </a:r>
            <a:endParaRPr sz="1800"/>
          </a:p>
          <a:p>
            <a:pPr indent="0" lvl="0" marL="0" rtl="0" algn="l">
              <a:spcBef>
                <a:spcPts val="1000"/>
              </a:spcBef>
              <a:spcAft>
                <a:spcPts val="0"/>
              </a:spcAft>
              <a:buNone/>
            </a:pPr>
            <a:r>
              <a:rPr lang="en" sz="1800"/>
              <a:t>Clarity and accountability on work promised/delivered</a:t>
            </a:r>
            <a:endParaRPr sz="1800"/>
          </a:p>
          <a:p>
            <a:pPr indent="0" lvl="0" marL="0" rtl="0" algn="l">
              <a:spcBef>
                <a:spcPts val="1000"/>
              </a:spcBef>
              <a:spcAft>
                <a:spcPts val="0"/>
              </a:spcAft>
              <a:buNone/>
            </a:pPr>
            <a:r>
              <a:rPr lang="en" sz="1800"/>
              <a:t>Improves quality of city’s work </a:t>
            </a:r>
            <a:endParaRPr sz="1800"/>
          </a:p>
          <a:p>
            <a:pPr indent="0" lvl="0" marL="0" rtl="0" algn="l">
              <a:spcBef>
                <a:spcPts val="1000"/>
              </a:spcBef>
              <a:spcAft>
                <a:spcPts val="0"/>
              </a:spcAft>
              <a:buNone/>
            </a:pPr>
            <a:r>
              <a:rPr lang="en" sz="1800"/>
              <a:t>High value &amp; ROI</a:t>
            </a:r>
            <a:endParaRPr sz="1800"/>
          </a:p>
          <a:p>
            <a:pPr indent="0" lvl="0" marL="0" rtl="0" algn="l">
              <a:spcBef>
                <a:spcPts val="1000"/>
              </a:spcBef>
              <a:spcAft>
                <a:spcPts val="0"/>
              </a:spcAft>
              <a:buNone/>
            </a:pPr>
            <a:r>
              <a:t/>
            </a:r>
            <a:endParaRPr sz="1800"/>
          </a:p>
          <a:p>
            <a:pPr indent="0" lvl="0" marL="0" rtl="0" algn="l">
              <a:spcBef>
                <a:spcPts val="1000"/>
              </a:spcBef>
              <a:spcAft>
                <a:spcPts val="1000"/>
              </a:spcAft>
              <a:buNone/>
            </a:pPr>
            <a:r>
              <a:t/>
            </a:r>
            <a:endParaRPr sz="1800"/>
          </a:p>
        </p:txBody>
      </p:sp>
      <p:sp>
        <p:nvSpPr>
          <p:cNvPr id="543" name="Google Shape;543;p81"/>
          <p:cNvSpPr txBox="1"/>
          <p:nvPr>
            <p:ph idx="2" type="subTitle"/>
          </p:nvPr>
        </p:nvSpPr>
        <p:spPr>
          <a:xfrm>
            <a:off x="469925" y="886425"/>
            <a:ext cx="5047800" cy="5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81"/>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82"/>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EPIC Programs Work (for students)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50" name="Google Shape;550;p82"/>
          <p:cNvSpPr txBox="1"/>
          <p:nvPr>
            <p:ph idx="1" type="body"/>
          </p:nvPr>
        </p:nvSpPr>
        <p:spPr>
          <a:xfrm>
            <a:off x="469925" y="1436925"/>
            <a:ext cx="8072700" cy="28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800"/>
              <a:t>Chance to apply new knowledge</a:t>
            </a:r>
            <a:endParaRPr sz="1800"/>
          </a:p>
          <a:p>
            <a:pPr indent="0" lvl="0" marL="0" rtl="0" algn="l">
              <a:spcBef>
                <a:spcPts val="1000"/>
              </a:spcBef>
              <a:spcAft>
                <a:spcPts val="0"/>
              </a:spcAft>
              <a:buClr>
                <a:schemeClr val="dk2"/>
              </a:buClr>
              <a:buSzPts val="1100"/>
              <a:buFont typeface="Arial"/>
              <a:buNone/>
            </a:pPr>
            <a:r>
              <a:rPr lang="en" sz="1800"/>
              <a:t>To do so constructively, with expert supervision, toward good ends</a:t>
            </a:r>
            <a:endParaRPr sz="1800"/>
          </a:p>
          <a:p>
            <a:pPr indent="0" lvl="0" marL="0" rtl="0" algn="l">
              <a:spcBef>
                <a:spcPts val="1000"/>
              </a:spcBef>
              <a:spcAft>
                <a:spcPts val="0"/>
              </a:spcAft>
              <a:buNone/>
            </a:pPr>
            <a:r>
              <a:rPr lang="en" sz="1800"/>
              <a:t>Work experience and useful contacts</a:t>
            </a:r>
            <a:endParaRPr sz="1800"/>
          </a:p>
          <a:p>
            <a:pPr indent="0" lvl="0" marL="0" rtl="0" algn="l">
              <a:spcBef>
                <a:spcPts val="1000"/>
              </a:spcBef>
              <a:spcAft>
                <a:spcPts val="1000"/>
              </a:spcAft>
              <a:buNone/>
            </a:pPr>
            <a:r>
              <a:rPr lang="en" sz="1800">
                <a:solidFill>
                  <a:schemeClr val="lt1"/>
                </a:solidFill>
              </a:rPr>
              <a:t>Course credit for doing so</a:t>
            </a:r>
            <a:endParaRPr sz="1800"/>
          </a:p>
        </p:txBody>
      </p:sp>
      <p:sp>
        <p:nvSpPr>
          <p:cNvPr id="551" name="Google Shape;551;p82"/>
          <p:cNvSpPr txBox="1"/>
          <p:nvPr>
            <p:ph idx="2" type="subTitle"/>
          </p:nvPr>
        </p:nvSpPr>
        <p:spPr>
          <a:xfrm>
            <a:off x="469925" y="886425"/>
            <a:ext cx="5047800" cy="5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2"/>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83"/>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EPIC Programs Work (for faculty)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58" name="Google Shape;558;p83"/>
          <p:cNvSpPr txBox="1"/>
          <p:nvPr>
            <p:ph idx="1" type="body"/>
          </p:nvPr>
        </p:nvSpPr>
        <p:spPr>
          <a:xfrm>
            <a:off x="469925" y="1436925"/>
            <a:ext cx="8072700" cy="28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Voluntary</a:t>
            </a:r>
            <a:endParaRPr sz="1800"/>
          </a:p>
          <a:p>
            <a:pPr indent="0" lvl="0" marL="0" rtl="0" algn="l">
              <a:spcBef>
                <a:spcPts val="1000"/>
              </a:spcBef>
              <a:spcAft>
                <a:spcPts val="0"/>
              </a:spcAft>
              <a:buNone/>
            </a:pPr>
            <a:r>
              <a:rPr lang="en" sz="1800"/>
              <a:t>Tests ideas</a:t>
            </a:r>
            <a:endParaRPr sz="1800"/>
          </a:p>
          <a:p>
            <a:pPr indent="0" lvl="0" marL="0" rtl="0" algn="l">
              <a:spcBef>
                <a:spcPts val="1000"/>
              </a:spcBef>
              <a:spcAft>
                <a:spcPts val="0"/>
              </a:spcAft>
              <a:buNone/>
            </a:pPr>
            <a:r>
              <a:rPr lang="en" sz="1800"/>
              <a:t>New contacts and experience</a:t>
            </a:r>
            <a:endParaRPr sz="1800"/>
          </a:p>
          <a:p>
            <a:pPr indent="0" lvl="0" marL="0" rtl="0" algn="l">
              <a:spcBef>
                <a:spcPts val="1000"/>
              </a:spcBef>
              <a:spcAft>
                <a:spcPts val="0"/>
              </a:spcAft>
              <a:buClr>
                <a:schemeClr val="dk2"/>
              </a:buClr>
              <a:buSzPts val="1100"/>
              <a:buFont typeface="Arial"/>
              <a:buNone/>
            </a:pPr>
            <a:r>
              <a:rPr lang="en" sz="1800">
                <a:solidFill>
                  <a:schemeClr val="lt1"/>
                </a:solidFill>
              </a:rPr>
              <a:t>Teach the same course with less administration and more resources</a:t>
            </a:r>
            <a:endParaRPr sz="1800">
              <a:solidFill>
                <a:schemeClr val="lt1"/>
              </a:solidFill>
            </a:endParaRPr>
          </a:p>
          <a:p>
            <a:pPr indent="0" lvl="0" marL="0" rtl="0" algn="l">
              <a:spcBef>
                <a:spcPts val="1000"/>
              </a:spcBef>
              <a:spcAft>
                <a:spcPts val="1000"/>
              </a:spcAft>
              <a:buNone/>
            </a:pPr>
            <a:r>
              <a:t/>
            </a:r>
            <a:endParaRPr sz="1800"/>
          </a:p>
        </p:txBody>
      </p:sp>
      <p:sp>
        <p:nvSpPr>
          <p:cNvPr id="559" name="Google Shape;559;p83"/>
          <p:cNvSpPr txBox="1"/>
          <p:nvPr>
            <p:ph idx="2" type="subTitle"/>
          </p:nvPr>
        </p:nvSpPr>
        <p:spPr>
          <a:xfrm>
            <a:off x="469925" y="886425"/>
            <a:ext cx="5047800" cy="5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83"/>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pic>
        <p:nvPicPr>
          <p:cNvPr id="565" name="Google Shape;565;p84"/>
          <p:cNvPicPr preferRelativeResize="0"/>
          <p:nvPr/>
        </p:nvPicPr>
        <p:blipFill>
          <a:blip r:embed="rId3">
            <a:alphaModFix/>
          </a:blip>
          <a:stretch>
            <a:fillRect/>
          </a:stretch>
        </p:blipFill>
        <p:spPr>
          <a:xfrm>
            <a:off x="0" y="-229434"/>
            <a:ext cx="9143994" cy="5916710"/>
          </a:xfrm>
          <a:prstGeom prst="rect">
            <a:avLst/>
          </a:prstGeom>
          <a:noFill/>
          <a:ln>
            <a:noFill/>
          </a:ln>
        </p:spPr>
      </p:pic>
      <p:sp>
        <p:nvSpPr>
          <p:cNvPr id="566" name="Google Shape;566;p84"/>
          <p:cNvSpPr txBox="1"/>
          <p:nvPr>
            <p:ph type="title"/>
          </p:nvPr>
        </p:nvSpPr>
        <p:spPr>
          <a:xfrm>
            <a:off x="484350" y="445525"/>
            <a:ext cx="7749300" cy="234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How it works</a:t>
            </a:r>
            <a:endParaRPr>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85"/>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Font typeface="Arial"/>
              <a:buNone/>
            </a:pPr>
            <a:r>
              <a:rPr lang="en" sz="4400">
                <a:solidFill>
                  <a:srgbClr val="FFFFFF"/>
                </a:solidFill>
                <a:latin typeface="Calibri"/>
                <a:ea typeface="Calibri"/>
                <a:cs typeface="Calibri"/>
                <a:sym typeface="Calibri"/>
              </a:rPr>
              <a:t>Linking Knowledge to Practice</a:t>
            </a:r>
            <a:endParaRPr b="0" sz="1400">
              <a:solidFill>
                <a:srgbClr val="FFFFFF"/>
              </a:solidFill>
              <a:latin typeface="Arial"/>
              <a:ea typeface="Arial"/>
              <a:cs typeface="Arial"/>
              <a:sym typeface="Arial"/>
            </a:endParaRPr>
          </a:p>
          <a:p>
            <a:pPr indent="0" lvl="0" marL="0" rtl="0" algn="l">
              <a:spcBef>
                <a:spcPts val="0"/>
              </a:spcBef>
              <a:spcAft>
                <a:spcPts val="0"/>
              </a:spcAft>
              <a:buNone/>
            </a:pPr>
            <a:r>
              <a:t/>
            </a:r>
            <a:endParaRPr/>
          </a:p>
        </p:txBody>
      </p:sp>
      <p:sp>
        <p:nvSpPr>
          <p:cNvPr id="572" name="Google Shape;572;p85"/>
          <p:cNvSpPr txBox="1"/>
          <p:nvPr/>
        </p:nvSpPr>
        <p:spPr>
          <a:xfrm>
            <a:off x="700475" y="1274021"/>
            <a:ext cx="3735300" cy="6399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3000">
                <a:solidFill>
                  <a:srgbClr val="FFFFFF"/>
                </a:solidFill>
                <a:latin typeface="Chivo"/>
                <a:ea typeface="Chivo"/>
                <a:cs typeface="Chivo"/>
                <a:sym typeface="Chivo"/>
              </a:rPr>
              <a:t>Cities</a:t>
            </a:r>
            <a:endParaRPr b="1" sz="2400">
              <a:solidFill>
                <a:srgbClr val="FFFFFF"/>
              </a:solidFill>
              <a:latin typeface="Chivo"/>
              <a:ea typeface="Chivo"/>
              <a:cs typeface="Chivo"/>
              <a:sym typeface="Chivo"/>
            </a:endParaRPr>
          </a:p>
        </p:txBody>
      </p:sp>
      <p:sp>
        <p:nvSpPr>
          <p:cNvPr id="573" name="Google Shape;573;p85"/>
          <p:cNvSpPr txBox="1"/>
          <p:nvPr/>
        </p:nvSpPr>
        <p:spPr>
          <a:xfrm>
            <a:off x="700475" y="1913925"/>
            <a:ext cx="3735300" cy="3951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sz="2400">
                <a:solidFill>
                  <a:srgbClr val="FFFFFF"/>
                </a:solidFill>
                <a:latin typeface="Chivo"/>
                <a:ea typeface="Chivo"/>
                <a:cs typeface="Chivo"/>
                <a:sym typeface="Chivo"/>
              </a:rPr>
              <a:t>Lack capacity</a:t>
            </a:r>
            <a:endParaRPr sz="2400">
              <a:solidFill>
                <a:srgbClr val="FFFFFF"/>
              </a:solidFill>
              <a:latin typeface="Chivo"/>
              <a:ea typeface="Chivo"/>
              <a:cs typeface="Chivo"/>
              <a:sym typeface="Chivo"/>
            </a:endParaRPr>
          </a:p>
          <a:p>
            <a:pPr indent="0" lvl="0" marL="0" rtl="0" algn="l">
              <a:lnSpc>
                <a:spcPct val="90000"/>
              </a:lnSpc>
              <a:spcBef>
                <a:spcPts val="1000"/>
              </a:spcBef>
              <a:spcAft>
                <a:spcPts val="0"/>
              </a:spcAft>
              <a:buNone/>
            </a:pPr>
            <a:r>
              <a:rPr lang="en" sz="2400">
                <a:solidFill>
                  <a:srgbClr val="FFFFFF"/>
                </a:solidFill>
                <a:latin typeface="Chivo"/>
                <a:ea typeface="Chivo"/>
                <a:cs typeface="Chivo"/>
                <a:sym typeface="Chivo"/>
              </a:rPr>
              <a:t>Lack access to new knowledge</a:t>
            </a:r>
            <a:endParaRPr sz="2400">
              <a:solidFill>
                <a:srgbClr val="FFFFFF"/>
              </a:solidFill>
              <a:latin typeface="Chivo"/>
              <a:ea typeface="Chivo"/>
              <a:cs typeface="Chivo"/>
              <a:sym typeface="Chivo"/>
            </a:endParaRPr>
          </a:p>
          <a:p>
            <a:pPr indent="0" lvl="0" marL="0" rtl="0" algn="l">
              <a:lnSpc>
                <a:spcPct val="90000"/>
              </a:lnSpc>
              <a:spcBef>
                <a:spcPts val="1000"/>
              </a:spcBef>
              <a:spcAft>
                <a:spcPts val="0"/>
              </a:spcAft>
              <a:buNone/>
            </a:pPr>
            <a:r>
              <a:rPr lang="en" sz="2400">
                <a:solidFill>
                  <a:srgbClr val="FFFFFF"/>
                </a:solidFill>
                <a:latin typeface="Chivo"/>
                <a:ea typeface="Chivo"/>
                <a:cs typeface="Chivo"/>
                <a:sym typeface="Chivo"/>
              </a:rPr>
              <a:t>Risk averse</a:t>
            </a:r>
            <a:endParaRPr sz="2400">
              <a:solidFill>
                <a:srgbClr val="FFFFFF"/>
              </a:solidFill>
              <a:latin typeface="Chivo"/>
              <a:ea typeface="Chivo"/>
              <a:cs typeface="Chivo"/>
              <a:sym typeface="Chivo"/>
            </a:endParaRPr>
          </a:p>
        </p:txBody>
      </p:sp>
      <p:sp>
        <p:nvSpPr>
          <p:cNvPr id="574" name="Google Shape;574;p85"/>
          <p:cNvSpPr txBox="1"/>
          <p:nvPr/>
        </p:nvSpPr>
        <p:spPr>
          <a:xfrm>
            <a:off x="4586675" y="1913783"/>
            <a:ext cx="5183100" cy="368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sz="2400">
                <a:solidFill>
                  <a:srgbClr val="FFFFFF"/>
                </a:solidFill>
                <a:latin typeface="Chivo"/>
                <a:ea typeface="Chivo"/>
                <a:cs typeface="Chivo"/>
                <a:sym typeface="Chivo"/>
              </a:rPr>
              <a:t>Excess capacity</a:t>
            </a:r>
            <a:endParaRPr sz="2400">
              <a:solidFill>
                <a:srgbClr val="FFFFFF"/>
              </a:solidFill>
              <a:latin typeface="Chivo"/>
              <a:ea typeface="Chivo"/>
              <a:cs typeface="Chivo"/>
              <a:sym typeface="Chivo"/>
            </a:endParaRPr>
          </a:p>
          <a:p>
            <a:pPr indent="0" lvl="0" marL="0" rtl="0" algn="l">
              <a:lnSpc>
                <a:spcPct val="90000"/>
              </a:lnSpc>
              <a:spcBef>
                <a:spcPts val="1000"/>
              </a:spcBef>
              <a:spcAft>
                <a:spcPts val="0"/>
              </a:spcAft>
              <a:buNone/>
            </a:pPr>
            <a:r>
              <a:rPr lang="en" sz="2400">
                <a:solidFill>
                  <a:srgbClr val="FFFFFF"/>
                </a:solidFill>
                <a:latin typeface="Chivo"/>
                <a:ea typeface="Chivo"/>
                <a:cs typeface="Chivo"/>
                <a:sym typeface="Chivo"/>
              </a:rPr>
              <a:t>Unlimited access to new knowledge</a:t>
            </a:r>
            <a:endParaRPr sz="2400">
              <a:solidFill>
                <a:srgbClr val="FFFFFF"/>
              </a:solidFill>
              <a:latin typeface="Chivo"/>
              <a:ea typeface="Chivo"/>
              <a:cs typeface="Chivo"/>
              <a:sym typeface="Chivo"/>
            </a:endParaRPr>
          </a:p>
          <a:p>
            <a:pPr indent="0" lvl="0" marL="0" rtl="0" algn="l">
              <a:lnSpc>
                <a:spcPct val="90000"/>
              </a:lnSpc>
              <a:spcBef>
                <a:spcPts val="1000"/>
              </a:spcBef>
              <a:spcAft>
                <a:spcPts val="0"/>
              </a:spcAft>
              <a:buNone/>
            </a:pPr>
            <a:r>
              <a:rPr lang="en" sz="2400">
                <a:solidFill>
                  <a:srgbClr val="FFFFFF"/>
                </a:solidFill>
                <a:latin typeface="Chivo"/>
                <a:ea typeface="Chivo"/>
                <a:cs typeface="Chivo"/>
                <a:sym typeface="Chivo"/>
              </a:rPr>
              <a:t>Innovation seeking</a:t>
            </a:r>
            <a:endParaRPr sz="2400">
              <a:solidFill>
                <a:srgbClr val="FFFFFF"/>
              </a:solidFill>
              <a:latin typeface="Chivo"/>
              <a:ea typeface="Chivo"/>
              <a:cs typeface="Chivo"/>
              <a:sym typeface="Chivo"/>
            </a:endParaRPr>
          </a:p>
        </p:txBody>
      </p:sp>
      <p:sp>
        <p:nvSpPr>
          <p:cNvPr id="575" name="Google Shape;575;p85"/>
          <p:cNvSpPr txBox="1"/>
          <p:nvPr/>
        </p:nvSpPr>
        <p:spPr>
          <a:xfrm>
            <a:off x="4586675" y="1274021"/>
            <a:ext cx="3735300" cy="6399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3000"/>
              <a:buFont typeface="Arial"/>
              <a:buNone/>
            </a:pPr>
            <a:r>
              <a:rPr b="1" lang="en" sz="3000">
                <a:solidFill>
                  <a:srgbClr val="FFFFFF"/>
                </a:solidFill>
                <a:latin typeface="Calibri"/>
                <a:ea typeface="Calibri"/>
                <a:cs typeface="Calibri"/>
                <a:sym typeface="Calibri"/>
              </a:rPr>
              <a:t>Universities</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573">
                                            <p:txEl>
                                              <p:pRg end="0" st="0"/>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573">
                                            <p:txEl>
                                              <p:pRg end="1" st="1"/>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5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574">
                                            <p:txEl>
                                              <p:pRg end="0" st="0"/>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574">
                                            <p:txEl>
                                              <p:pRg end="1" st="1"/>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574">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86"/>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Match-Making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81" name="Google Shape;581;p86"/>
          <p:cNvSpPr txBox="1"/>
          <p:nvPr>
            <p:ph idx="1" type="body"/>
          </p:nvPr>
        </p:nvSpPr>
        <p:spPr>
          <a:xfrm>
            <a:off x="469925" y="1436925"/>
            <a:ext cx="8072700" cy="28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Generated by both city and university</a:t>
            </a:r>
            <a:endParaRPr sz="1800"/>
          </a:p>
          <a:p>
            <a:pPr indent="0" lvl="0" marL="0" rtl="0" algn="l">
              <a:spcBef>
                <a:spcPts val="1000"/>
              </a:spcBef>
              <a:spcAft>
                <a:spcPts val="0"/>
              </a:spcAft>
              <a:buNone/>
            </a:pPr>
            <a:r>
              <a:rPr lang="en" sz="1800"/>
              <a:t>Iterative</a:t>
            </a:r>
            <a:endParaRPr sz="1800"/>
          </a:p>
          <a:p>
            <a:pPr indent="0" lvl="0" marL="0" rtl="0" algn="l">
              <a:spcBef>
                <a:spcPts val="1000"/>
              </a:spcBef>
              <a:spcAft>
                <a:spcPts val="0"/>
              </a:spcAft>
              <a:buNone/>
            </a:pPr>
            <a:r>
              <a:rPr lang="en" sz="1800"/>
              <a:t>Consider sequential and concurrent courses</a:t>
            </a:r>
            <a:endParaRPr sz="1800"/>
          </a:p>
          <a:p>
            <a:pPr indent="0" lvl="0" marL="0" rtl="0" algn="l">
              <a:spcBef>
                <a:spcPts val="1000"/>
              </a:spcBef>
              <a:spcAft>
                <a:spcPts val="0"/>
              </a:spcAft>
              <a:buNone/>
            </a:pPr>
            <a:r>
              <a:rPr lang="en" sz="1800"/>
              <a:t>Consider different levels of similar discipline </a:t>
            </a:r>
            <a:endParaRPr sz="1800"/>
          </a:p>
          <a:p>
            <a:pPr indent="0" lvl="0" marL="0" rtl="0" algn="l">
              <a:spcBef>
                <a:spcPts val="1000"/>
              </a:spcBef>
              <a:spcAft>
                <a:spcPts val="0"/>
              </a:spcAft>
              <a:buNone/>
            </a:pPr>
            <a:r>
              <a:rPr lang="en" sz="1800"/>
              <a:t>‘Pound the pavement’ / ‘Knock on doors’</a:t>
            </a:r>
            <a:endParaRPr sz="1800"/>
          </a:p>
          <a:p>
            <a:pPr indent="0" lvl="0" marL="0" rtl="0" algn="l">
              <a:spcBef>
                <a:spcPts val="1000"/>
              </a:spcBef>
              <a:spcAft>
                <a:spcPts val="1000"/>
              </a:spcAft>
              <a:buNone/>
            </a:pPr>
            <a:r>
              <a:rPr lang="en" sz="1800"/>
              <a:t>Program manager as university/community coordinator</a:t>
            </a:r>
            <a:endParaRPr sz="1800"/>
          </a:p>
        </p:txBody>
      </p:sp>
      <p:sp>
        <p:nvSpPr>
          <p:cNvPr id="582" name="Google Shape;582;p86"/>
          <p:cNvSpPr txBox="1"/>
          <p:nvPr>
            <p:ph idx="2" type="subTitle"/>
          </p:nvPr>
        </p:nvSpPr>
        <p:spPr>
          <a:xfrm>
            <a:off x="469925" y="886425"/>
            <a:ext cx="5047800" cy="5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86"/>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87"/>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‘Scope of Work’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89" name="Google Shape;589;p87"/>
          <p:cNvSpPr txBox="1"/>
          <p:nvPr>
            <p:ph idx="1" type="body"/>
          </p:nvPr>
        </p:nvSpPr>
        <p:spPr>
          <a:xfrm>
            <a:off x="469925" y="1436925"/>
            <a:ext cx="8072700" cy="28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Created by city and university project leaders</a:t>
            </a:r>
            <a:endParaRPr sz="1800"/>
          </a:p>
          <a:p>
            <a:pPr indent="0" lvl="0" marL="0" rtl="0" algn="l">
              <a:spcBef>
                <a:spcPts val="1000"/>
              </a:spcBef>
              <a:spcAft>
                <a:spcPts val="0"/>
              </a:spcAft>
              <a:buNone/>
            </a:pPr>
            <a:r>
              <a:rPr lang="en" sz="1800"/>
              <a:t>Purpose of project/desired outcomes</a:t>
            </a:r>
            <a:endParaRPr sz="1800"/>
          </a:p>
          <a:p>
            <a:pPr indent="0" lvl="0" marL="0" rtl="0" algn="l">
              <a:spcBef>
                <a:spcPts val="1000"/>
              </a:spcBef>
              <a:spcAft>
                <a:spcPts val="0"/>
              </a:spcAft>
              <a:buNone/>
            </a:pPr>
            <a:r>
              <a:rPr lang="en" sz="1800"/>
              <a:t>Responsibilities</a:t>
            </a:r>
            <a:endParaRPr sz="1800"/>
          </a:p>
          <a:p>
            <a:pPr indent="0" lvl="0" marL="0" rtl="0" algn="l">
              <a:spcBef>
                <a:spcPts val="1000"/>
              </a:spcBef>
              <a:spcAft>
                <a:spcPts val="0"/>
              </a:spcAft>
              <a:buNone/>
            </a:pPr>
            <a:r>
              <a:rPr lang="en" sz="1800"/>
              <a:t>Stakeholders</a:t>
            </a:r>
            <a:endParaRPr sz="1800"/>
          </a:p>
          <a:p>
            <a:pPr indent="0" lvl="0" marL="0" rtl="0" algn="l">
              <a:spcBef>
                <a:spcPts val="1000"/>
              </a:spcBef>
              <a:spcAft>
                <a:spcPts val="0"/>
              </a:spcAft>
              <a:buNone/>
            </a:pPr>
            <a:r>
              <a:rPr lang="en" sz="1800"/>
              <a:t>Timelines</a:t>
            </a:r>
            <a:endParaRPr sz="1800"/>
          </a:p>
          <a:p>
            <a:pPr indent="0" lvl="0" marL="0" rtl="0" algn="l">
              <a:spcBef>
                <a:spcPts val="1000"/>
              </a:spcBef>
              <a:spcAft>
                <a:spcPts val="1000"/>
              </a:spcAft>
              <a:buNone/>
            </a:pPr>
            <a:r>
              <a:rPr lang="en" sz="1800"/>
              <a:t>Budget</a:t>
            </a:r>
            <a:endParaRPr sz="1800"/>
          </a:p>
        </p:txBody>
      </p:sp>
      <p:sp>
        <p:nvSpPr>
          <p:cNvPr id="590" name="Google Shape;590;p87"/>
          <p:cNvSpPr txBox="1"/>
          <p:nvPr>
            <p:ph idx="2" type="subTitle"/>
          </p:nvPr>
        </p:nvSpPr>
        <p:spPr>
          <a:xfrm>
            <a:off x="469925" y="886425"/>
            <a:ext cx="5047800" cy="5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87"/>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88"/>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Recipe for success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7" name="Google Shape;597;p88"/>
          <p:cNvSpPr txBox="1"/>
          <p:nvPr>
            <p:ph idx="1" type="body"/>
          </p:nvPr>
        </p:nvSpPr>
        <p:spPr>
          <a:xfrm>
            <a:off x="469925" y="1436925"/>
            <a:ext cx="8072700" cy="28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Buy-in from city manager’s office and above</a:t>
            </a:r>
            <a:endParaRPr sz="1800"/>
          </a:p>
          <a:p>
            <a:pPr indent="0" lvl="0" marL="0" rtl="0" algn="l">
              <a:spcBef>
                <a:spcPts val="1000"/>
              </a:spcBef>
              <a:spcAft>
                <a:spcPts val="0"/>
              </a:spcAft>
              <a:buNone/>
            </a:pPr>
            <a:r>
              <a:rPr lang="en" sz="1800"/>
              <a:t>Communication between city staff and council</a:t>
            </a:r>
            <a:endParaRPr sz="1800"/>
          </a:p>
          <a:p>
            <a:pPr indent="0" lvl="0" marL="0" rtl="0" algn="l">
              <a:spcBef>
                <a:spcPts val="1000"/>
              </a:spcBef>
              <a:spcAft>
                <a:spcPts val="0"/>
              </a:spcAft>
              <a:buNone/>
            </a:pPr>
            <a:r>
              <a:rPr lang="en" sz="1800"/>
              <a:t>Understanding of city’s needs and students’ capacity to deliver</a:t>
            </a:r>
            <a:endParaRPr sz="1800"/>
          </a:p>
          <a:p>
            <a:pPr indent="0" lvl="0" marL="0" rtl="0" algn="l">
              <a:spcBef>
                <a:spcPts val="1000"/>
              </a:spcBef>
              <a:spcAft>
                <a:spcPts val="0"/>
              </a:spcAft>
              <a:buNone/>
            </a:pPr>
            <a:r>
              <a:rPr lang="en" sz="1800"/>
              <a:t>City must have ‘skin in the game’</a:t>
            </a:r>
            <a:endParaRPr sz="1800"/>
          </a:p>
          <a:p>
            <a:pPr indent="0" lvl="0" marL="0" rtl="0" algn="l">
              <a:spcBef>
                <a:spcPts val="1000"/>
              </a:spcBef>
              <a:spcAft>
                <a:spcPts val="1000"/>
              </a:spcAft>
              <a:buNone/>
            </a:pPr>
            <a:r>
              <a:rPr lang="en" sz="1800"/>
              <a:t>University support is key</a:t>
            </a:r>
            <a:endParaRPr sz="1800"/>
          </a:p>
        </p:txBody>
      </p:sp>
      <p:sp>
        <p:nvSpPr>
          <p:cNvPr id="598" name="Google Shape;598;p88"/>
          <p:cNvSpPr txBox="1"/>
          <p:nvPr>
            <p:ph idx="2" type="subTitle"/>
          </p:nvPr>
        </p:nvSpPr>
        <p:spPr>
          <a:xfrm>
            <a:off x="469925" y="886425"/>
            <a:ext cx="5047800" cy="55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88"/>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89"/>
          <p:cNvSpPr txBox="1"/>
          <p:nvPr>
            <p:ph type="title"/>
          </p:nvPr>
        </p:nvSpPr>
        <p:spPr>
          <a:xfrm>
            <a:off x="469925" y="238475"/>
            <a:ext cx="8674200" cy="639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5FBDB7"/>
              </a:buClr>
              <a:buSzPts val="4400"/>
              <a:buFont typeface="Calibri"/>
              <a:buNone/>
            </a:pPr>
            <a:r>
              <a:rPr lang="en" sz="4400">
                <a:solidFill>
                  <a:srgbClr val="000000"/>
                </a:solidFill>
              </a:rPr>
              <a:t>Get Connected</a:t>
            </a:r>
            <a:endParaRPr/>
          </a:p>
        </p:txBody>
      </p:sp>
      <p:sp>
        <p:nvSpPr>
          <p:cNvPr id="605" name="Google Shape;605;p89"/>
          <p:cNvSpPr txBox="1"/>
          <p:nvPr>
            <p:ph idx="1" type="body"/>
          </p:nvPr>
        </p:nvSpPr>
        <p:spPr>
          <a:xfrm>
            <a:off x="990600" y="1156050"/>
            <a:ext cx="8193000" cy="317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Visit our website</a:t>
            </a:r>
            <a:endParaRPr b="1" sz="1800"/>
          </a:p>
          <a:p>
            <a:pPr indent="0" lvl="0" marL="0" rtl="0" algn="l">
              <a:spcBef>
                <a:spcPts val="0"/>
              </a:spcBef>
              <a:spcAft>
                <a:spcPts val="0"/>
              </a:spcAft>
              <a:buNone/>
            </a:pPr>
            <a:r>
              <a:rPr b="1" lang="en" u="sng">
                <a:solidFill>
                  <a:schemeClr val="hlink"/>
                </a:solidFill>
                <a:hlinkClick r:id="rId3"/>
              </a:rPr>
              <a:t>www.epicn.org</a:t>
            </a:r>
            <a:endParaRPr b="1"/>
          </a:p>
          <a:p>
            <a:pPr indent="0" lvl="0" marL="0" rtl="0" algn="l">
              <a:spcBef>
                <a:spcPts val="1000"/>
              </a:spcBef>
              <a:spcAft>
                <a:spcPts val="0"/>
              </a:spcAft>
              <a:buNone/>
            </a:pPr>
            <a:r>
              <a:rPr b="1" lang="en" sz="1800"/>
              <a:t>Sign up for our mailing list</a:t>
            </a:r>
            <a:endParaRPr b="1" sz="1800"/>
          </a:p>
          <a:p>
            <a:pPr indent="0" lvl="0" marL="0" rtl="0" algn="l">
              <a:spcBef>
                <a:spcPts val="1000"/>
              </a:spcBef>
              <a:spcAft>
                <a:spcPts val="0"/>
              </a:spcAft>
              <a:buNone/>
            </a:pPr>
            <a:r>
              <a:rPr b="1" lang="en" u="sng">
                <a:solidFill>
                  <a:schemeClr val="hlink"/>
                </a:solidFill>
                <a:hlinkClick r:id="rId4"/>
              </a:rPr>
              <a:t>www.epicn.org/contact/</a:t>
            </a:r>
            <a:endParaRPr b="1" u="sng">
              <a:solidFill>
                <a:schemeClr val="hlink"/>
              </a:solidFill>
              <a:hlinkClick r:id="rId5"/>
            </a:endParaRPr>
          </a:p>
          <a:p>
            <a:pPr indent="0" lvl="0" marL="0" rtl="0" algn="l">
              <a:spcBef>
                <a:spcPts val="1000"/>
              </a:spcBef>
              <a:spcAft>
                <a:spcPts val="0"/>
              </a:spcAft>
              <a:buNone/>
            </a:pPr>
            <a:r>
              <a:rPr b="1" lang="en" sz="1800"/>
              <a:t>Email us</a:t>
            </a:r>
            <a:endParaRPr b="1" sz="1800"/>
          </a:p>
          <a:p>
            <a:pPr indent="0" lvl="0" marL="0" rtl="0" algn="l">
              <a:spcBef>
                <a:spcPts val="1000"/>
              </a:spcBef>
              <a:spcAft>
                <a:spcPts val="0"/>
              </a:spcAft>
              <a:buNone/>
            </a:pPr>
            <a:r>
              <a:rPr b="1" lang="en" u="sng">
                <a:solidFill>
                  <a:schemeClr val="hlink"/>
                </a:solidFill>
                <a:hlinkClick r:id="rId6"/>
              </a:rPr>
              <a:t>info@epicn.org</a:t>
            </a:r>
            <a:r>
              <a:rPr b="1" lang="en"/>
              <a:t> for specific information and guidance</a:t>
            </a:r>
            <a:endParaRPr b="1"/>
          </a:p>
          <a:p>
            <a:pPr indent="0" lvl="0" marL="0" rtl="0" algn="l">
              <a:spcBef>
                <a:spcPts val="1000"/>
              </a:spcBef>
              <a:spcAft>
                <a:spcPts val="0"/>
              </a:spcAft>
              <a:buNone/>
            </a:pPr>
            <a:r>
              <a:rPr b="1" lang="en" sz="1800"/>
              <a:t>Follow us!</a:t>
            </a:r>
            <a:endParaRPr b="1" sz="1800"/>
          </a:p>
          <a:p>
            <a:pPr indent="0" lvl="0" marL="0" rtl="0" algn="l">
              <a:spcBef>
                <a:spcPts val="1000"/>
              </a:spcBef>
              <a:spcAft>
                <a:spcPts val="0"/>
              </a:spcAft>
              <a:buNone/>
            </a:pPr>
            <a:r>
              <a:rPr b="1" lang="en"/>
              <a:t>Twitter</a:t>
            </a:r>
            <a:r>
              <a:rPr b="1" lang="en">
                <a:uFill>
                  <a:noFill/>
                </a:uFill>
                <a:hlinkClick r:id="rId7"/>
              </a:rPr>
              <a:t> </a:t>
            </a:r>
            <a:r>
              <a:rPr b="1" lang="en" u="sng">
                <a:solidFill>
                  <a:schemeClr val="hlink"/>
                </a:solidFill>
                <a:hlinkClick r:id="rId8"/>
              </a:rPr>
              <a:t>@EPICNtweet</a:t>
            </a:r>
            <a:r>
              <a:rPr b="1" lang="en"/>
              <a:t>,</a:t>
            </a:r>
            <a:endParaRPr b="1"/>
          </a:p>
          <a:p>
            <a:pPr indent="0" lvl="0" marL="0" rtl="0" algn="l">
              <a:spcBef>
                <a:spcPts val="0"/>
              </a:spcBef>
              <a:spcAft>
                <a:spcPts val="0"/>
              </a:spcAft>
              <a:buNone/>
            </a:pPr>
            <a:r>
              <a:rPr b="1" lang="en"/>
              <a:t>Facebook</a:t>
            </a:r>
            <a:r>
              <a:rPr b="1" lang="en">
                <a:uFill>
                  <a:noFill/>
                </a:uFill>
                <a:hlinkClick r:id="rId9"/>
              </a:rPr>
              <a:t> </a:t>
            </a:r>
            <a:r>
              <a:rPr b="1" lang="en" u="sng">
                <a:solidFill>
                  <a:schemeClr val="hlink"/>
                </a:solidFill>
                <a:hlinkClick r:id="rId10"/>
              </a:rPr>
              <a:t>@epicn.org</a:t>
            </a:r>
            <a:endParaRPr b="1" u="sng">
              <a:solidFill>
                <a:schemeClr val="hlink"/>
              </a:solidFill>
              <a:hlinkClick r:id="rId11"/>
            </a:endParaRPr>
          </a:p>
          <a:p>
            <a:pPr indent="0" lvl="0" marL="0" rtl="0" algn="l">
              <a:spcBef>
                <a:spcPts val="0"/>
              </a:spcBef>
              <a:spcAft>
                <a:spcPts val="0"/>
              </a:spcAft>
              <a:buNone/>
            </a:pPr>
            <a:r>
              <a:rPr b="1" lang="en" u="sng">
                <a:solidFill>
                  <a:schemeClr val="hlink"/>
                </a:solidFill>
                <a:hlinkClick r:id="rId12"/>
              </a:rPr>
              <a:t>LinkedIn</a:t>
            </a:r>
            <a:endParaRPr b="1" u="sng">
              <a:solidFill>
                <a:schemeClr val="hlink"/>
              </a:solidFill>
              <a:hlinkClick r:id="rId13"/>
            </a:endParaRPr>
          </a:p>
          <a:p>
            <a:pPr indent="0" lvl="0" marL="0" rtl="0" algn="l">
              <a:lnSpc>
                <a:spcPct val="150000"/>
              </a:lnSpc>
              <a:spcBef>
                <a:spcPts val="0"/>
              </a:spcBef>
              <a:spcAft>
                <a:spcPts val="0"/>
              </a:spcAft>
              <a:buClr>
                <a:schemeClr val="dk2"/>
              </a:buClr>
              <a:buSzPts val="1100"/>
              <a:buFont typeface="Arial"/>
              <a:buNone/>
            </a:pPr>
            <a:r>
              <a:t/>
            </a:r>
            <a:endParaRPr sz="1800">
              <a:uFill>
                <a:noFill/>
              </a:uFill>
              <a:latin typeface="Calibri"/>
              <a:ea typeface="Calibri"/>
              <a:cs typeface="Calibri"/>
              <a:sym typeface="Calibri"/>
              <a:hlinkClick r:id="rId14"/>
            </a:endParaRPr>
          </a:p>
          <a:p>
            <a:pPr indent="0" lvl="0" marL="0" rtl="0" algn="l">
              <a:lnSpc>
                <a:spcPct val="150000"/>
              </a:lnSpc>
              <a:spcBef>
                <a:spcPts val="1000"/>
              </a:spcBef>
              <a:spcAft>
                <a:spcPts val="0"/>
              </a:spcAft>
              <a:buNone/>
            </a:pPr>
            <a:r>
              <a:t/>
            </a:r>
            <a:endParaRPr sz="1800">
              <a:solidFill>
                <a:srgbClr val="000000"/>
              </a:solidFill>
              <a:latin typeface="Calibri"/>
              <a:ea typeface="Calibri"/>
              <a:cs typeface="Calibri"/>
              <a:sym typeface="Calibri"/>
            </a:endParaRPr>
          </a:p>
          <a:p>
            <a:pPr indent="0" lvl="0" marL="0" rtl="0" algn="l">
              <a:spcBef>
                <a:spcPts val="0"/>
              </a:spcBef>
              <a:spcAft>
                <a:spcPts val="0"/>
              </a:spcAft>
              <a:buNone/>
            </a:pPr>
            <a:r>
              <a:t/>
            </a:r>
            <a:endParaRPr sz="20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90"/>
          <p:cNvSpPr txBox="1"/>
          <p:nvPr>
            <p:ph type="title"/>
          </p:nvPr>
        </p:nvSpPr>
        <p:spPr>
          <a:xfrm>
            <a:off x="469925" y="238475"/>
            <a:ext cx="8674200" cy="639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5FBDB7"/>
              </a:buClr>
              <a:buSzPts val="4400"/>
              <a:buFont typeface="Calibri"/>
              <a:buNone/>
            </a:pPr>
            <a:r>
              <a:rPr lang="en" sz="4400">
                <a:solidFill>
                  <a:srgbClr val="000000"/>
                </a:solidFill>
              </a:rPr>
              <a:t>Join the EPIC Network</a:t>
            </a:r>
            <a:endParaRPr/>
          </a:p>
        </p:txBody>
      </p:sp>
      <p:sp>
        <p:nvSpPr>
          <p:cNvPr id="611" name="Google Shape;611;p90"/>
          <p:cNvSpPr txBox="1"/>
          <p:nvPr>
            <p:ph idx="1" type="body"/>
          </p:nvPr>
        </p:nvSpPr>
        <p:spPr>
          <a:xfrm>
            <a:off x="990600" y="1156050"/>
            <a:ext cx="8193000" cy="31743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2"/>
              </a:buClr>
              <a:buSzPts val="1100"/>
              <a:buFont typeface="Arial"/>
              <a:buNone/>
            </a:pPr>
            <a:r>
              <a:rPr b="1" lang="en" sz="2400"/>
              <a:t>Sign up!</a:t>
            </a:r>
            <a:endParaRPr b="1" sz="2400"/>
          </a:p>
          <a:p>
            <a:pPr indent="0" lvl="0" marL="0" rtl="0" algn="l">
              <a:lnSpc>
                <a:spcPct val="115000"/>
              </a:lnSpc>
              <a:spcBef>
                <a:spcPts val="1000"/>
              </a:spcBef>
              <a:spcAft>
                <a:spcPts val="0"/>
              </a:spcAft>
              <a:buClr>
                <a:schemeClr val="dk2"/>
              </a:buClr>
              <a:buSzPts val="1100"/>
              <a:buFont typeface="Arial"/>
              <a:buNone/>
            </a:pPr>
            <a:r>
              <a:rPr b="1" lang="en"/>
              <a:t>Receive free resources to help you ‘Just Start’ your EPIC-N program:</a:t>
            </a:r>
            <a:r>
              <a:rPr b="1" lang="en">
                <a:uFill>
                  <a:noFill/>
                </a:uFill>
                <a:hlinkClick r:id="rId3"/>
              </a:rPr>
              <a:t> </a:t>
            </a:r>
            <a:r>
              <a:rPr b="1" lang="en" u="sng">
                <a:solidFill>
                  <a:schemeClr val="hlink"/>
                </a:solidFill>
                <a:hlinkClick r:id="rId4"/>
              </a:rPr>
              <a:t>https://goo.gl/S4wBgt</a:t>
            </a:r>
            <a:endParaRPr b="1" u="sng">
              <a:solidFill>
                <a:schemeClr val="hlink"/>
              </a:solidFill>
              <a:hlinkClick r:id="rId5"/>
            </a:endParaRPr>
          </a:p>
          <a:p>
            <a:pPr indent="0" lvl="0" marL="0" rtl="0" algn="l">
              <a:lnSpc>
                <a:spcPct val="115000"/>
              </a:lnSpc>
              <a:spcBef>
                <a:spcPts val="1800"/>
              </a:spcBef>
              <a:spcAft>
                <a:spcPts val="0"/>
              </a:spcAft>
              <a:buClr>
                <a:schemeClr val="dk2"/>
              </a:buClr>
              <a:buSzPts val="1100"/>
              <a:buFont typeface="Arial"/>
              <a:buNone/>
            </a:pPr>
            <a:r>
              <a:rPr b="1" lang="en" sz="2400"/>
              <a:t>Contact some of our EPIC-Network programs:</a:t>
            </a:r>
            <a:endParaRPr b="1" sz="2400"/>
          </a:p>
          <a:p>
            <a:pPr indent="0" lvl="0" marL="0" rtl="0" algn="l">
              <a:lnSpc>
                <a:spcPct val="115000"/>
              </a:lnSpc>
              <a:spcBef>
                <a:spcPts val="1800"/>
              </a:spcBef>
              <a:spcAft>
                <a:spcPts val="0"/>
              </a:spcAft>
              <a:buNone/>
            </a:pPr>
            <a:r>
              <a:rPr b="1" lang="en"/>
              <a:t>Visit</a:t>
            </a:r>
            <a:r>
              <a:rPr b="1" lang="en">
                <a:uFill>
                  <a:noFill/>
                </a:uFill>
                <a:hlinkClick r:id="rId6"/>
              </a:rPr>
              <a:t> </a:t>
            </a:r>
            <a:r>
              <a:rPr b="1" lang="en" u="sng">
                <a:solidFill>
                  <a:schemeClr val="hlink"/>
                </a:solidFill>
                <a:hlinkClick r:id="rId7"/>
              </a:rPr>
              <a:t>www.epicn.org/whos-in-the-network</a:t>
            </a:r>
            <a:r>
              <a:rPr b="1" lang="en"/>
              <a:t> to view other programs, their stories, and their community impact.</a:t>
            </a:r>
            <a:endParaRPr b="1"/>
          </a:p>
          <a:p>
            <a:pPr indent="0" lvl="0" marL="0" rtl="0" algn="l">
              <a:lnSpc>
                <a:spcPct val="115000"/>
              </a:lnSpc>
              <a:spcBef>
                <a:spcPts val="1800"/>
              </a:spcBef>
              <a:spcAft>
                <a:spcPts val="0"/>
              </a:spcAft>
              <a:buNone/>
            </a:pPr>
            <a:r>
              <a:rPr b="1" lang="en" sz="2400"/>
              <a:t>Learn more about Membership:</a:t>
            </a:r>
            <a:endParaRPr b="1" sz="2400"/>
          </a:p>
          <a:p>
            <a:pPr indent="0" lvl="0" marL="0" rtl="0" algn="l">
              <a:lnSpc>
                <a:spcPct val="115000"/>
              </a:lnSpc>
              <a:spcBef>
                <a:spcPts val="1800"/>
              </a:spcBef>
              <a:spcAft>
                <a:spcPts val="0"/>
              </a:spcAft>
              <a:buNone/>
            </a:pPr>
            <a:r>
              <a:rPr b="1" lang="en"/>
              <a:t>Visit </a:t>
            </a:r>
            <a:r>
              <a:rPr b="1" lang="en" u="sng">
                <a:solidFill>
                  <a:schemeClr val="hlink"/>
                </a:solidFill>
                <a:hlinkClick r:id="rId8"/>
              </a:rPr>
              <a:t>portal.epicn.org</a:t>
            </a:r>
            <a:r>
              <a:rPr b="1" lang="en"/>
              <a:t> to learn about the resources we provide members programs.</a:t>
            </a:r>
            <a:endParaRPr b="1" sz="2400"/>
          </a:p>
          <a:p>
            <a:pPr indent="0" lvl="0" marL="0" rtl="0" algn="l">
              <a:lnSpc>
                <a:spcPct val="115000"/>
              </a:lnSpc>
              <a:spcBef>
                <a:spcPts val="1800"/>
              </a:spcBef>
              <a:spcAft>
                <a:spcPts val="0"/>
              </a:spcAft>
              <a:buClr>
                <a:schemeClr val="dk2"/>
              </a:buClr>
              <a:buSzPts val="1100"/>
              <a:buFont typeface="Arial"/>
              <a:buNone/>
            </a:pPr>
            <a:r>
              <a:t/>
            </a:r>
            <a:endParaRPr b="1"/>
          </a:p>
          <a:p>
            <a:pPr indent="0" lvl="0" marL="0" rtl="0" algn="l">
              <a:lnSpc>
                <a:spcPct val="115000"/>
              </a:lnSpc>
              <a:spcBef>
                <a:spcPts val="0"/>
              </a:spcBef>
              <a:spcAft>
                <a:spcPts val="0"/>
              </a:spcAft>
              <a:buClr>
                <a:schemeClr val="dk2"/>
              </a:buClr>
              <a:buSzPts val="1100"/>
              <a:buFont typeface="Arial"/>
              <a:buNone/>
            </a:pPr>
            <a:r>
              <a:t/>
            </a:r>
            <a:endParaRPr b="1"/>
          </a:p>
          <a:p>
            <a:pPr indent="0" lvl="0" marL="0" rtl="0" algn="l">
              <a:spcBef>
                <a:spcPts val="0"/>
              </a:spcBef>
              <a:spcAft>
                <a:spcPts val="0"/>
              </a:spcAft>
              <a:buNone/>
            </a:pPr>
            <a:r>
              <a:t/>
            </a:r>
            <a:endParaRPr b="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pic>
        <p:nvPicPr>
          <p:cNvPr id="245" name="Google Shape;245;p55"/>
          <p:cNvPicPr preferRelativeResize="0"/>
          <p:nvPr/>
        </p:nvPicPr>
        <p:blipFill rotWithShape="1">
          <a:blip r:embed="rId3">
            <a:alphaModFix/>
          </a:blip>
          <a:srcRect b="0" l="0" r="0" t="0"/>
          <a:stretch/>
        </p:blipFill>
        <p:spPr>
          <a:xfrm>
            <a:off x="3661599" y="279310"/>
            <a:ext cx="577182" cy="475326"/>
          </a:xfrm>
          <a:prstGeom prst="rect">
            <a:avLst/>
          </a:prstGeom>
          <a:noFill/>
          <a:ln>
            <a:noFill/>
          </a:ln>
        </p:spPr>
      </p:pic>
      <p:sp>
        <p:nvSpPr>
          <p:cNvPr id="246" name="Google Shape;246;p55"/>
          <p:cNvSpPr txBox="1"/>
          <p:nvPr/>
        </p:nvSpPr>
        <p:spPr>
          <a:xfrm>
            <a:off x="1185541" y="783107"/>
            <a:ext cx="1113000" cy="288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Augustana</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College</a:t>
            </a:r>
            <a:endParaRPr sz="900">
              <a:solidFill>
                <a:srgbClr val="7B7C87"/>
              </a:solidFill>
              <a:latin typeface="Chivo"/>
              <a:ea typeface="Chivo"/>
              <a:cs typeface="Chivo"/>
              <a:sym typeface="Chivo"/>
            </a:endParaRPr>
          </a:p>
        </p:txBody>
      </p:sp>
      <p:sp>
        <p:nvSpPr>
          <p:cNvPr id="247" name="Google Shape;247;p55"/>
          <p:cNvSpPr txBox="1"/>
          <p:nvPr/>
        </p:nvSpPr>
        <p:spPr>
          <a:xfrm>
            <a:off x="3253890" y="790925"/>
            <a:ext cx="1392600" cy="288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Bowling Green</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State University</a:t>
            </a:r>
            <a:endParaRPr sz="900">
              <a:solidFill>
                <a:srgbClr val="7B7C87"/>
              </a:solidFill>
              <a:latin typeface="Chivo"/>
              <a:ea typeface="Chivo"/>
              <a:cs typeface="Chivo"/>
              <a:sym typeface="Chivo"/>
            </a:endParaRPr>
          </a:p>
        </p:txBody>
      </p:sp>
      <p:sp>
        <p:nvSpPr>
          <p:cNvPr id="248" name="Google Shape;248;p55"/>
          <p:cNvSpPr txBox="1"/>
          <p:nvPr/>
        </p:nvSpPr>
        <p:spPr>
          <a:xfrm>
            <a:off x="2336379" y="749948"/>
            <a:ext cx="11130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Boston University</a:t>
            </a:r>
            <a:endParaRPr sz="900">
              <a:solidFill>
                <a:srgbClr val="7B7C87"/>
              </a:solidFill>
              <a:latin typeface="Chivo"/>
              <a:ea typeface="Chivo"/>
              <a:cs typeface="Chivo"/>
              <a:sym typeface="Chivo"/>
            </a:endParaRPr>
          </a:p>
        </p:txBody>
      </p:sp>
      <p:sp>
        <p:nvSpPr>
          <p:cNvPr id="249" name="Google Shape;249;p55"/>
          <p:cNvSpPr txBox="1"/>
          <p:nvPr/>
        </p:nvSpPr>
        <p:spPr>
          <a:xfrm>
            <a:off x="4437803" y="787157"/>
            <a:ext cx="1113000" cy="288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CSU</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Chico</a:t>
            </a:r>
            <a:endParaRPr sz="900">
              <a:solidFill>
                <a:srgbClr val="7B7C87"/>
              </a:solidFill>
              <a:latin typeface="Chivo"/>
              <a:ea typeface="Chivo"/>
              <a:cs typeface="Chivo"/>
              <a:sym typeface="Chivo"/>
            </a:endParaRPr>
          </a:p>
        </p:txBody>
      </p:sp>
      <p:sp>
        <p:nvSpPr>
          <p:cNvPr id="250" name="Google Shape;250;p55"/>
          <p:cNvSpPr txBox="1"/>
          <p:nvPr/>
        </p:nvSpPr>
        <p:spPr>
          <a:xfrm>
            <a:off x="6672125" y="776591"/>
            <a:ext cx="11130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CSU</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Fresno</a:t>
            </a:r>
            <a:endParaRPr sz="900">
              <a:solidFill>
                <a:srgbClr val="7B7C87"/>
              </a:solidFill>
              <a:latin typeface="Chivo"/>
              <a:ea typeface="Chivo"/>
              <a:cs typeface="Chivo"/>
              <a:sym typeface="Chivo"/>
            </a:endParaRPr>
          </a:p>
        </p:txBody>
      </p:sp>
      <p:sp>
        <p:nvSpPr>
          <p:cNvPr id="251" name="Google Shape;251;p55"/>
          <p:cNvSpPr txBox="1"/>
          <p:nvPr/>
        </p:nvSpPr>
        <p:spPr>
          <a:xfrm>
            <a:off x="7879380" y="749945"/>
            <a:ext cx="11130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CSU</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Monterey Bay</a:t>
            </a:r>
            <a:endParaRPr sz="900">
              <a:solidFill>
                <a:srgbClr val="7B7C87"/>
              </a:solidFill>
              <a:latin typeface="Chivo"/>
              <a:ea typeface="Chivo"/>
              <a:cs typeface="Chivo"/>
              <a:sym typeface="Chivo"/>
            </a:endParaRPr>
          </a:p>
        </p:txBody>
      </p:sp>
      <p:pic>
        <p:nvPicPr>
          <p:cNvPr id="252" name="Google Shape;252;p55"/>
          <p:cNvPicPr preferRelativeResize="0"/>
          <p:nvPr/>
        </p:nvPicPr>
        <p:blipFill rotWithShape="1">
          <a:blip r:embed="rId4">
            <a:alphaModFix/>
          </a:blip>
          <a:srcRect b="0" l="0" r="0" t="0"/>
          <a:stretch/>
        </p:blipFill>
        <p:spPr>
          <a:xfrm>
            <a:off x="325375" y="381296"/>
            <a:ext cx="469947" cy="290300"/>
          </a:xfrm>
          <a:prstGeom prst="rect">
            <a:avLst/>
          </a:prstGeom>
          <a:noFill/>
          <a:ln>
            <a:noFill/>
          </a:ln>
        </p:spPr>
      </p:pic>
      <p:pic>
        <p:nvPicPr>
          <p:cNvPr id="253" name="Google Shape;253;p55"/>
          <p:cNvPicPr preferRelativeResize="0"/>
          <p:nvPr/>
        </p:nvPicPr>
        <p:blipFill rotWithShape="1">
          <a:blip r:embed="rId5">
            <a:alphaModFix/>
          </a:blip>
          <a:srcRect b="0" l="0" r="0" t="0"/>
          <a:stretch/>
        </p:blipFill>
        <p:spPr>
          <a:xfrm>
            <a:off x="1487789" y="299641"/>
            <a:ext cx="464444" cy="414972"/>
          </a:xfrm>
          <a:prstGeom prst="rect">
            <a:avLst/>
          </a:prstGeom>
          <a:noFill/>
          <a:ln>
            <a:noFill/>
          </a:ln>
        </p:spPr>
      </p:pic>
      <p:pic>
        <p:nvPicPr>
          <p:cNvPr id="254" name="Google Shape;254;p55"/>
          <p:cNvPicPr preferRelativeResize="0"/>
          <p:nvPr/>
        </p:nvPicPr>
        <p:blipFill rotWithShape="1">
          <a:blip r:embed="rId6">
            <a:alphaModFix/>
          </a:blip>
          <a:srcRect b="0" l="0" r="0" t="0"/>
          <a:stretch/>
        </p:blipFill>
        <p:spPr>
          <a:xfrm>
            <a:off x="2559060" y="333274"/>
            <a:ext cx="667585" cy="354985"/>
          </a:xfrm>
          <a:prstGeom prst="rect">
            <a:avLst/>
          </a:prstGeom>
          <a:noFill/>
          <a:ln>
            <a:noFill/>
          </a:ln>
        </p:spPr>
      </p:pic>
      <p:pic>
        <p:nvPicPr>
          <p:cNvPr id="255" name="Google Shape;255;p55"/>
          <p:cNvPicPr preferRelativeResize="0"/>
          <p:nvPr/>
        </p:nvPicPr>
        <p:blipFill rotWithShape="1">
          <a:blip r:embed="rId7">
            <a:alphaModFix/>
          </a:blip>
          <a:srcRect b="0" l="0" r="0" t="0"/>
          <a:stretch/>
        </p:blipFill>
        <p:spPr>
          <a:xfrm>
            <a:off x="4760854" y="305830"/>
            <a:ext cx="469948" cy="411609"/>
          </a:xfrm>
          <a:prstGeom prst="rect">
            <a:avLst/>
          </a:prstGeom>
          <a:noFill/>
          <a:ln>
            <a:noFill/>
          </a:ln>
        </p:spPr>
      </p:pic>
      <p:pic>
        <p:nvPicPr>
          <p:cNvPr id="256" name="Google Shape;256;p55"/>
          <p:cNvPicPr preferRelativeResize="0"/>
          <p:nvPr/>
        </p:nvPicPr>
        <p:blipFill rotWithShape="1">
          <a:blip r:embed="rId8">
            <a:alphaModFix/>
          </a:blip>
          <a:srcRect b="0" l="0" r="0" t="0"/>
          <a:stretch/>
        </p:blipFill>
        <p:spPr>
          <a:xfrm>
            <a:off x="6993622" y="254426"/>
            <a:ext cx="469948" cy="515574"/>
          </a:xfrm>
          <a:prstGeom prst="rect">
            <a:avLst/>
          </a:prstGeom>
          <a:noFill/>
          <a:ln>
            <a:noFill/>
          </a:ln>
        </p:spPr>
      </p:pic>
      <p:pic>
        <p:nvPicPr>
          <p:cNvPr id="257" name="Google Shape;257;p55"/>
          <p:cNvPicPr preferRelativeResize="0"/>
          <p:nvPr/>
        </p:nvPicPr>
        <p:blipFill rotWithShape="1">
          <a:blip r:embed="rId9">
            <a:alphaModFix/>
          </a:blip>
          <a:srcRect b="0" l="0" r="0" t="0"/>
          <a:stretch/>
        </p:blipFill>
        <p:spPr>
          <a:xfrm>
            <a:off x="8080974" y="266880"/>
            <a:ext cx="696564" cy="480493"/>
          </a:xfrm>
          <a:prstGeom prst="rect">
            <a:avLst/>
          </a:prstGeom>
          <a:noFill/>
          <a:ln>
            <a:noFill/>
          </a:ln>
        </p:spPr>
      </p:pic>
      <p:pic>
        <p:nvPicPr>
          <p:cNvPr id="258" name="Google Shape;258;p55"/>
          <p:cNvPicPr preferRelativeResize="0"/>
          <p:nvPr/>
        </p:nvPicPr>
        <p:blipFill rotWithShape="1">
          <a:blip r:embed="rId10">
            <a:alphaModFix/>
          </a:blip>
          <a:srcRect b="0" l="0" r="0" t="0"/>
          <a:stretch/>
        </p:blipFill>
        <p:spPr>
          <a:xfrm>
            <a:off x="106659" y="1278651"/>
            <a:ext cx="907397" cy="355096"/>
          </a:xfrm>
          <a:prstGeom prst="rect">
            <a:avLst/>
          </a:prstGeom>
          <a:noFill/>
          <a:ln>
            <a:noFill/>
          </a:ln>
        </p:spPr>
      </p:pic>
      <p:sp>
        <p:nvSpPr>
          <p:cNvPr id="259" name="Google Shape;259;p55"/>
          <p:cNvSpPr txBox="1"/>
          <p:nvPr/>
        </p:nvSpPr>
        <p:spPr>
          <a:xfrm>
            <a:off x="3850" y="1639023"/>
            <a:ext cx="11130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CSU</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San Marcos</a:t>
            </a:r>
            <a:endParaRPr sz="900">
              <a:solidFill>
                <a:srgbClr val="7B7C87"/>
              </a:solidFill>
              <a:latin typeface="Chivo"/>
              <a:ea typeface="Chivo"/>
              <a:cs typeface="Chivo"/>
              <a:sym typeface="Chivo"/>
            </a:endParaRPr>
          </a:p>
        </p:txBody>
      </p:sp>
      <p:sp>
        <p:nvSpPr>
          <p:cNvPr id="260" name="Google Shape;260;p55"/>
          <p:cNvSpPr txBox="1"/>
          <p:nvPr/>
        </p:nvSpPr>
        <p:spPr>
          <a:xfrm>
            <a:off x="53110" y="787157"/>
            <a:ext cx="1113000" cy="288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Arizona State University</a:t>
            </a:r>
            <a:endParaRPr sz="900">
              <a:solidFill>
                <a:srgbClr val="7B7C87"/>
              </a:solidFill>
              <a:latin typeface="Chivo"/>
              <a:ea typeface="Chivo"/>
              <a:cs typeface="Chivo"/>
              <a:sym typeface="Chivo"/>
            </a:endParaRPr>
          </a:p>
        </p:txBody>
      </p:sp>
      <p:pic>
        <p:nvPicPr>
          <p:cNvPr id="261" name="Google Shape;261;p55"/>
          <p:cNvPicPr preferRelativeResize="0"/>
          <p:nvPr/>
        </p:nvPicPr>
        <p:blipFill rotWithShape="1">
          <a:blip r:embed="rId11">
            <a:alphaModFix/>
          </a:blip>
          <a:srcRect b="0" l="7166" r="0" t="8307"/>
          <a:stretch/>
        </p:blipFill>
        <p:spPr>
          <a:xfrm>
            <a:off x="4825312" y="1200894"/>
            <a:ext cx="338007" cy="414972"/>
          </a:xfrm>
          <a:prstGeom prst="rect">
            <a:avLst/>
          </a:prstGeom>
          <a:noFill/>
          <a:ln>
            <a:noFill/>
          </a:ln>
        </p:spPr>
      </p:pic>
      <p:sp>
        <p:nvSpPr>
          <p:cNvPr id="262" name="Google Shape;262;p55"/>
          <p:cNvSpPr txBox="1"/>
          <p:nvPr/>
        </p:nvSpPr>
        <p:spPr>
          <a:xfrm>
            <a:off x="4437823" y="1641888"/>
            <a:ext cx="11130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Indiana</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p:txBody>
      </p:sp>
      <p:pic>
        <p:nvPicPr>
          <p:cNvPr id="263" name="Google Shape;263;p55"/>
          <p:cNvPicPr preferRelativeResize="0"/>
          <p:nvPr/>
        </p:nvPicPr>
        <p:blipFill rotWithShape="1">
          <a:blip r:embed="rId12">
            <a:alphaModFix/>
          </a:blip>
          <a:srcRect b="0" l="0" r="0" t="7227"/>
          <a:stretch/>
        </p:blipFill>
        <p:spPr>
          <a:xfrm>
            <a:off x="5797049" y="1190677"/>
            <a:ext cx="577182" cy="435422"/>
          </a:xfrm>
          <a:prstGeom prst="rect">
            <a:avLst/>
          </a:prstGeom>
          <a:noFill/>
          <a:ln>
            <a:noFill/>
          </a:ln>
        </p:spPr>
      </p:pic>
      <p:sp>
        <p:nvSpPr>
          <p:cNvPr id="264" name="Google Shape;264;p55"/>
          <p:cNvSpPr txBox="1"/>
          <p:nvPr/>
        </p:nvSpPr>
        <p:spPr>
          <a:xfrm>
            <a:off x="5529129" y="1635432"/>
            <a:ext cx="11130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Penn State</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p:txBody>
      </p:sp>
      <p:pic>
        <p:nvPicPr>
          <p:cNvPr id="265" name="Google Shape;265;p55"/>
          <p:cNvPicPr preferRelativeResize="0"/>
          <p:nvPr/>
        </p:nvPicPr>
        <p:blipFill rotWithShape="1">
          <a:blip r:embed="rId13">
            <a:alphaModFix/>
          </a:blip>
          <a:srcRect b="0" l="0" r="0" t="0"/>
          <a:stretch/>
        </p:blipFill>
        <p:spPr>
          <a:xfrm>
            <a:off x="6884251" y="1309923"/>
            <a:ext cx="715910" cy="290308"/>
          </a:xfrm>
          <a:prstGeom prst="rect">
            <a:avLst/>
          </a:prstGeom>
          <a:noFill/>
          <a:ln>
            <a:noFill/>
          </a:ln>
        </p:spPr>
      </p:pic>
      <p:sp>
        <p:nvSpPr>
          <p:cNvPr id="266" name="Google Shape;266;p55"/>
          <p:cNvSpPr txBox="1"/>
          <p:nvPr/>
        </p:nvSpPr>
        <p:spPr>
          <a:xfrm flipH="1">
            <a:off x="6672086" y="1612600"/>
            <a:ext cx="11130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Southern Illinois</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Edwardsville </a:t>
            </a:r>
            <a:endParaRPr sz="900">
              <a:solidFill>
                <a:srgbClr val="7B7C87"/>
              </a:solidFill>
              <a:latin typeface="Chivo"/>
              <a:ea typeface="Chivo"/>
              <a:cs typeface="Chivo"/>
              <a:sym typeface="Chivo"/>
            </a:endParaRPr>
          </a:p>
        </p:txBody>
      </p:sp>
      <p:sp>
        <p:nvSpPr>
          <p:cNvPr id="267" name="Google Shape;267;p55"/>
          <p:cNvSpPr txBox="1"/>
          <p:nvPr/>
        </p:nvSpPr>
        <p:spPr>
          <a:xfrm>
            <a:off x="7792814" y="1641900"/>
            <a:ext cx="12564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San Diego </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State University</a:t>
            </a:r>
            <a:endParaRPr sz="900">
              <a:solidFill>
                <a:srgbClr val="7B7C87"/>
              </a:solidFill>
              <a:latin typeface="Chivo"/>
              <a:ea typeface="Chivo"/>
              <a:cs typeface="Chivo"/>
              <a:sym typeface="Chivo"/>
            </a:endParaRPr>
          </a:p>
        </p:txBody>
      </p:sp>
      <p:pic>
        <p:nvPicPr>
          <p:cNvPr id="268" name="Google Shape;268;p55"/>
          <p:cNvPicPr preferRelativeResize="0"/>
          <p:nvPr/>
        </p:nvPicPr>
        <p:blipFill rotWithShape="1">
          <a:blip r:embed="rId14">
            <a:alphaModFix/>
          </a:blip>
          <a:srcRect b="32400" l="25425" r="27604" t="0"/>
          <a:stretch/>
        </p:blipFill>
        <p:spPr>
          <a:xfrm>
            <a:off x="8186387" y="1174325"/>
            <a:ext cx="464450" cy="542174"/>
          </a:xfrm>
          <a:prstGeom prst="rect">
            <a:avLst/>
          </a:prstGeom>
          <a:noFill/>
          <a:ln>
            <a:noFill/>
          </a:ln>
        </p:spPr>
      </p:pic>
      <p:pic>
        <p:nvPicPr>
          <p:cNvPr id="269" name="Google Shape;269;p55"/>
          <p:cNvPicPr preferRelativeResize="0"/>
          <p:nvPr/>
        </p:nvPicPr>
        <p:blipFill rotWithShape="1">
          <a:blip r:embed="rId15">
            <a:alphaModFix/>
          </a:blip>
          <a:srcRect b="0" l="0" r="0" t="0"/>
          <a:stretch/>
        </p:blipFill>
        <p:spPr>
          <a:xfrm>
            <a:off x="344533" y="2151907"/>
            <a:ext cx="431652" cy="414972"/>
          </a:xfrm>
          <a:prstGeom prst="rect">
            <a:avLst/>
          </a:prstGeom>
          <a:noFill/>
          <a:ln>
            <a:noFill/>
          </a:ln>
        </p:spPr>
      </p:pic>
      <p:sp>
        <p:nvSpPr>
          <p:cNvPr id="270" name="Google Shape;270;p55"/>
          <p:cNvSpPr txBox="1"/>
          <p:nvPr/>
        </p:nvSpPr>
        <p:spPr>
          <a:xfrm>
            <a:off x="3854" y="2584113"/>
            <a:ext cx="11130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Texas A&amp;M</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p:txBody>
      </p:sp>
      <p:sp>
        <p:nvSpPr>
          <p:cNvPr id="271" name="Google Shape;271;p55"/>
          <p:cNvSpPr txBox="1"/>
          <p:nvPr/>
        </p:nvSpPr>
        <p:spPr>
          <a:xfrm>
            <a:off x="3354405" y="2584115"/>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Colorado Denver</a:t>
            </a:r>
            <a:endParaRPr sz="900">
              <a:solidFill>
                <a:srgbClr val="7B7C87"/>
              </a:solidFill>
              <a:latin typeface="Chivo"/>
              <a:ea typeface="Chivo"/>
              <a:cs typeface="Chivo"/>
              <a:sym typeface="Chivo"/>
            </a:endParaRPr>
          </a:p>
        </p:txBody>
      </p:sp>
      <p:pic>
        <p:nvPicPr>
          <p:cNvPr id="272" name="Google Shape;272;p55"/>
          <p:cNvPicPr preferRelativeResize="0"/>
          <p:nvPr/>
        </p:nvPicPr>
        <p:blipFill rotWithShape="1">
          <a:blip r:embed="rId16">
            <a:alphaModFix/>
          </a:blip>
          <a:srcRect b="0" l="0" r="0" t="0"/>
          <a:stretch/>
        </p:blipFill>
        <p:spPr>
          <a:xfrm>
            <a:off x="3734382" y="2114284"/>
            <a:ext cx="431668" cy="458421"/>
          </a:xfrm>
          <a:prstGeom prst="rect">
            <a:avLst/>
          </a:prstGeom>
          <a:noFill/>
          <a:ln>
            <a:noFill/>
          </a:ln>
        </p:spPr>
      </p:pic>
      <p:sp>
        <p:nvSpPr>
          <p:cNvPr id="273" name="Google Shape;273;p55"/>
          <p:cNvSpPr txBox="1"/>
          <p:nvPr/>
        </p:nvSpPr>
        <p:spPr>
          <a:xfrm>
            <a:off x="4411882" y="2595515"/>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Connecticut</a:t>
            </a:r>
            <a:endParaRPr sz="900">
              <a:solidFill>
                <a:srgbClr val="7B7C87"/>
              </a:solidFill>
              <a:latin typeface="Chivo"/>
              <a:ea typeface="Chivo"/>
              <a:cs typeface="Chivo"/>
              <a:sym typeface="Chivo"/>
            </a:endParaRPr>
          </a:p>
        </p:txBody>
      </p:sp>
      <p:pic>
        <p:nvPicPr>
          <p:cNvPr id="274" name="Google Shape;274;p55"/>
          <p:cNvPicPr preferRelativeResize="0"/>
          <p:nvPr/>
        </p:nvPicPr>
        <p:blipFill rotWithShape="1">
          <a:blip r:embed="rId17">
            <a:alphaModFix/>
          </a:blip>
          <a:srcRect b="0" l="0" r="0" t="0"/>
          <a:stretch/>
        </p:blipFill>
        <p:spPr>
          <a:xfrm>
            <a:off x="4778480" y="2148669"/>
            <a:ext cx="431668" cy="467942"/>
          </a:xfrm>
          <a:prstGeom prst="rect">
            <a:avLst/>
          </a:prstGeom>
          <a:noFill/>
          <a:ln>
            <a:noFill/>
          </a:ln>
        </p:spPr>
      </p:pic>
      <p:sp>
        <p:nvSpPr>
          <p:cNvPr id="275" name="Google Shape;275;p55"/>
          <p:cNvSpPr txBox="1"/>
          <p:nvPr/>
        </p:nvSpPr>
        <p:spPr>
          <a:xfrm>
            <a:off x="1136067" y="2584113"/>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The University </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of Iowa</a:t>
            </a:r>
            <a:endParaRPr sz="900">
              <a:solidFill>
                <a:srgbClr val="7B7C87"/>
              </a:solidFill>
              <a:latin typeface="Chivo"/>
              <a:ea typeface="Chivo"/>
              <a:cs typeface="Chivo"/>
              <a:sym typeface="Chivo"/>
            </a:endParaRPr>
          </a:p>
        </p:txBody>
      </p:sp>
      <p:pic>
        <p:nvPicPr>
          <p:cNvPr id="276" name="Google Shape;276;p55"/>
          <p:cNvPicPr preferRelativeResize="0"/>
          <p:nvPr/>
        </p:nvPicPr>
        <p:blipFill rotWithShape="1">
          <a:blip r:embed="rId18">
            <a:alphaModFix/>
          </a:blip>
          <a:srcRect b="0" l="0" r="0" t="0"/>
          <a:stretch/>
        </p:blipFill>
        <p:spPr>
          <a:xfrm>
            <a:off x="1487800" y="2075175"/>
            <a:ext cx="464450" cy="485125"/>
          </a:xfrm>
          <a:prstGeom prst="rect">
            <a:avLst/>
          </a:prstGeom>
          <a:noFill/>
          <a:ln>
            <a:noFill/>
          </a:ln>
        </p:spPr>
      </p:pic>
      <p:pic>
        <p:nvPicPr>
          <p:cNvPr id="277" name="Google Shape;277;p55"/>
          <p:cNvPicPr preferRelativeResize="0"/>
          <p:nvPr/>
        </p:nvPicPr>
        <p:blipFill rotWithShape="1">
          <a:blip r:embed="rId19">
            <a:alphaModFix/>
          </a:blip>
          <a:srcRect b="0" l="8483" r="0" t="0"/>
          <a:stretch/>
        </p:blipFill>
        <p:spPr>
          <a:xfrm>
            <a:off x="5862050" y="2128875"/>
            <a:ext cx="469950" cy="497325"/>
          </a:xfrm>
          <a:prstGeom prst="rect">
            <a:avLst/>
          </a:prstGeom>
          <a:noFill/>
          <a:ln>
            <a:noFill/>
          </a:ln>
        </p:spPr>
      </p:pic>
      <p:pic>
        <p:nvPicPr>
          <p:cNvPr id="278" name="Google Shape;278;p55"/>
          <p:cNvPicPr preferRelativeResize="0"/>
          <p:nvPr/>
        </p:nvPicPr>
        <p:blipFill rotWithShape="1">
          <a:blip r:embed="rId20">
            <a:alphaModFix/>
          </a:blip>
          <a:srcRect b="43153" l="36300" r="35134" t="6889"/>
          <a:stretch/>
        </p:blipFill>
        <p:spPr>
          <a:xfrm>
            <a:off x="2723850" y="2170625"/>
            <a:ext cx="338000" cy="411625"/>
          </a:xfrm>
          <a:prstGeom prst="rect">
            <a:avLst/>
          </a:prstGeom>
          <a:noFill/>
          <a:ln>
            <a:noFill/>
          </a:ln>
        </p:spPr>
      </p:pic>
      <p:sp>
        <p:nvSpPr>
          <p:cNvPr id="279" name="Google Shape;279;p55"/>
          <p:cNvSpPr txBox="1"/>
          <p:nvPr/>
        </p:nvSpPr>
        <p:spPr>
          <a:xfrm>
            <a:off x="5513091" y="2591065"/>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Maryland</a:t>
            </a:r>
            <a:endParaRPr sz="900">
              <a:solidFill>
                <a:srgbClr val="7B7C87"/>
              </a:solidFill>
              <a:latin typeface="Chivo"/>
              <a:ea typeface="Chivo"/>
              <a:cs typeface="Chivo"/>
              <a:sym typeface="Chivo"/>
            </a:endParaRPr>
          </a:p>
        </p:txBody>
      </p:sp>
      <p:sp>
        <p:nvSpPr>
          <p:cNvPr id="280" name="Google Shape;280;p55"/>
          <p:cNvSpPr txBox="1"/>
          <p:nvPr/>
        </p:nvSpPr>
        <p:spPr>
          <a:xfrm>
            <a:off x="2308898" y="2604304"/>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The University</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of Mississippi</a:t>
            </a:r>
            <a:endParaRPr sz="900">
              <a:solidFill>
                <a:srgbClr val="7B7C87"/>
              </a:solidFill>
              <a:latin typeface="Chivo"/>
              <a:ea typeface="Chivo"/>
              <a:cs typeface="Chivo"/>
              <a:sym typeface="Chivo"/>
            </a:endParaRPr>
          </a:p>
        </p:txBody>
      </p:sp>
      <p:pic>
        <p:nvPicPr>
          <p:cNvPr id="281" name="Google Shape;281;p55"/>
          <p:cNvPicPr preferRelativeResize="0"/>
          <p:nvPr/>
        </p:nvPicPr>
        <p:blipFill rotWithShape="1">
          <a:blip r:embed="rId21">
            <a:alphaModFix/>
          </a:blip>
          <a:srcRect b="0" l="0" r="0" t="0"/>
          <a:stretch/>
        </p:blipFill>
        <p:spPr>
          <a:xfrm>
            <a:off x="8158432" y="2153681"/>
            <a:ext cx="541652" cy="455923"/>
          </a:xfrm>
          <a:prstGeom prst="rect">
            <a:avLst/>
          </a:prstGeom>
          <a:noFill/>
          <a:ln>
            <a:noFill/>
          </a:ln>
        </p:spPr>
      </p:pic>
      <p:sp>
        <p:nvSpPr>
          <p:cNvPr id="282" name="Google Shape;282;p55"/>
          <p:cNvSpPr txBox="1"/>
          <p:nvPr/>
        </p:nvSpPr>
        <p:spPr>
          <a:xfrm>
            <a:off x="7840113" y="2583100"/>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Oregon</a:t>
            </a:r>
            <a:endParaRPr sz="900">
              <a:solidFill>
                <a:srgbClr val="7B7C87"/>
              </a:solidFill>
              <a:latin typeface="Chivo"/>
              <a:ea typeface="Chivo"/>
              <a:cs typeface="Chivo"/>
              <a:sym typeface="Chivo"/>
            </a:endParaRPr>
          </a:p>
        </p:txBody>
      </p:sp>
      <p:sp>
        <p:nvSpPr>
          <p:cNvPr id="283" name="Google Shape;283;p55"/>
          <p:cNvSpPr txBox="1"/>
          <p:nvPr/>
        </p:nvSpPr>
        <p:spPr>
          <a:xfrm>
            <a:off x="-23607" y="3549727"/>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of St. Thomas</a:t>
            </a:r>
            <a:endParaRPr sz="900">
              <a:solidFill>
                <a:srgbClr val="7B7C87"/>
              </a:solidFill>
              <a:latin typeface="Chivo"/>
              <a:ea typeface="Chivo"/>
              <a:cs typeface="Chivo"/>
              <a:sym typeface="Chivo"/>
            </a:endParaRPr>
          </a:p>
        </p:txBody>
      </p:sp>
      <p:pic>
        <p:nvPicPr>
          <p:cNvPr id="284" name="Google Shape;284;p55"/>
          <p:cNvPicPr preferRelativeResize="0"/>
          <p:nvPr/>
        </p:nvPicPr>
        <p:blipFill rotWithShape="1">
          <a:blip r:embed="rId22">
            <a:alphaModFix/>
          </a:blip>
          <a:srcRect b="0" l="0" r="0" t="0"/>
          <a:stretch/>
        </p:blipFill>
        <p:spPr>
          <a:xfrm>
            <a:off x="355998" y="3008832"/>
            <a:ext cx="408657" cy="532246"/>
          </a:xfrm>
          <a:prstGeom prst="rect">
            <a:avLst/>
          </a:prstGeom>
          <a:noFill/>
          <a:ln>
            <a:noFill/>
          </a:ln>
        </p:spPr>
      </p:pic>
      <p:sp>
        <p:nvSpPr>
          <p:cNvPr id="285" name="Google Shape;285;p55"/>
          <p:cNvSpPr txBox="1"/>
          <p:nvPr/>
        </p:nvSpPr>
        <p:spPr>
          <a:xfrm>
            <a:off x="937913" y="3547977"/>
            <a:ext cx="1564200" cy="3468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 South Carolina Beaufort</a:t>
            </a:r>
            <a:endParaRPr sz="900">
              <a:solidFill>
                <a:srgbClr val="7B7C87"/>
              </a:solidFill>
              <a:latin typeface="Chivo"/>
              <a:ea typeface="Chivo"/>
              <a:cs typeface="Chivo"/>
              <a:sym typeface="Chivo"/>
            </a:endParaRPr>
          </a:p>
        </p:txBody>
      </p:sp>
      <p:pic>
        <p:nvPicPr>
          <p:cNvPr id="286" name="Google Shape;286;p55"/>
          <p:cNvPicPr preferRelativeResize="0"/>
          <p:nvPr/>
        </p:nvPicPr>
        <p:blipFill rotWithShape="1">
          <a:blip r:embed="rId23">
            <a:alphaModFix/>
          </a:blip>
          <a:srcRect b="46266" l="38065" r="37455" t="11708"/>
          <a:stretch/>
        </p:blipFill>
        <p:spPr>
          <a:xfrm>
            <a:off x="1551013" y="3003150"/>
            <a:ext cx="337999" cy="532250"/>
          </a:xfrm>
          <a:prstGeom prst="rect">
            <a:avLst/>
          </a:prstGeom>
          <a:noFill/>
          <a:ln>
            <a:noFill/>
          </a:ln>
        </p:spPr>
      </p:pic>
      <p:sp>
        <p:nvSpPr>
          <p:cNvPr id="287" name="Google Shape;287;p55"/>
          <p:cNvSpPr txBox="1"/>
          <p:nvPr/>
        </p:nvSpPr>
        <p:spPr>
          <a:xfrm>
            <a:off x="2308938" y="3549725"/>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 South Florida</a:t>
            </a:r>
            <a:endParaRPr sz="900">
              <a:solidFill>
                <a:srgbClr val="7B7C87"/>
              </a:solidFill>
              <a:latin typeface="Chivo"/>
              <a:ea typeface="Chivo"/>
              <a:cs typeface="Chivo"/>
              <a:sym typeface="Chivo"/>
            </a:endParaRPr>
          </a:p>
        </p:txBody>
      </p:sp>
      <p:pic>
        <p:nvPicPr>
          <p:cNvPr id="288" name="Google Shape;288;p55"/>
          <p:cNvPicPr preferRelativeResize="0"/>
          <p:nvPr/>
        </p:nvPicPr>
        <p:blipFill rotWithShape="1">
          <a:blip r:embed="rId24">
            <a:alphaModFix/>
          </a:blip>
          <a:srcRect b="36956" l="0" r="2931" t="0"/>
          <a:stretch/>
        </p:blipFill>
        <p:spPr>
          <a:xfrm>
            <a:off x="2567688" y="3101563"/>
            <a:ext cx="650382" cy="346774"/>
          </a:xfrm>
          <a:prstGeom prst="rect">
            <a:avLst/>
          </a:prstGeom>
          <a:noFill/>
          <a:ln>
            <a:noFill/>
          </a:ln>
        </p:spPr>
      </p:pic>
      <p:sp>
        <p:nvSpPr>
          <p:cNvPr id="289" name="Google Shape;289;p55"/>
          <p:cNvSpPr txBox="1"/>
          <p:nvPr/>
        </p:nvSpPr>
        <p:spPr>
          <a:xfrm>
            <a:off x="3366275" y="3453032"/>
            <a:ext cx="1167900" cy="5553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 Tennessee Knoxville</a:t>
            </a:r>
            <a:endParaRPr sz="900">
              <a:solidFill>
                <a:srgbClr val="7B7C87"/>
              </a:solidFill>
              <a:latin typeface="Chivo"/>
              <a:ea typeface="Chivo"/>
              <a:cs typeface="Chivo"/>
              <a:sym typeface="Chivo"/>
            </a:endParaRPr>
          </a:p>
        </p:txBody>
      </p:sp>
      <p:pic>
        <p:nvPicPr>
          <p:cNvPr id="290" name="Google Shape;290;p55"/>
          <p:cNvPicPr preferRelativeResize="0"/>
          <p:nvPr/>
        </p:nvPicPr>
        <p:blipFill rotWithShape="1">
          <a:blip r:embed="rId25">
            <a:alphaModFix/>
          </a:blip>
          <a:srcRect b="0" l="0" r="0" t="0"/>
          <a:stretch/>
        </p:blipFill>
        <p:spPr>
          <a:xfrm>
            <a:off x="3703388" y="3061418"/>
            <a:ext cx="469947" cy="415723"/>
          </a:xfrm>
          <a:prstGeom prst="rect">
            <a:avLst/>
          </a:prstGeom>
          <a:noFill/>
          <a:ln>
            <a:noFill/>
          </a:ln>
        </p:spPr>
      </p:pic>
      <p:sp>
        <p:nvSpPr>
          <p:cNvPr id="291" name="Google Shape;291;p55"/>
          <p:cNvSpPr txBox="1"/>
          <p:nvPr/>
        </p:nvSpPr>
        <p:spPr>
          <a:xfrm>
            <a:off x="4410365" y="3527126"/>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Washington</a:t>
            </a:r>
            <a:endParaRPr sz="900">
              <a:solidFill>
                <a:srgbClr val="7B7C87"/>
              </a:solidFill>
              <a:latin typeface="Chivo"/>
              <a:ea typeface="Chivo"/>
              <a:cs typeface="Chivo"/>
              <a:sym typeface="Chivo"/>
            </a:endParaRPr>
          </a:p>
        </p:txBody>
      </p:sp>
      <p:pic>
        <p:nvPicPr>
          <p:cNvPr id="292" name="Google Shape;292;p55"/>
          <p:cNvPicPr preferRelativeResize="0"/>
          <p:nvPr/>
        </p:nvPicPr>
        <p:blipFill rotWithShape="1">
          <a:blip r:embed="rId26">
            <a:alphaModFix/>
          </a:blip>
          <a:srcRect b="0" l="0" r="0" t="0"/>
          <a:stretch/>
        </p:blipFill>
        <p:spPr>
          <a:xfrm>
            <a:off x="4760855" y="3132835"/>
            <a:ext cx="469947" cy="316431"/>
          </a:xfrm>
          <a:prstGeom prst="rect">
            <a:avLst/>
          </a:prstGeom>
          <a:noFill/>
          <a:ln>
            <a:noFill/>
          </a:ln>
        </p:spPr>
      </p:pic>
      <p:sp>
        <p:nvSpPr>
          <p:cNvPr id="293" name="Google Shape;293;p55"/>
          <p:cNvSpPr txBox="1"/>
          <p:nvPr/>
        </p:nvSpPr>
        <p:spPr>
          <a:xfrm>
            <a:off x="5363811" y="3549153"/>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Wisconsin-Madison</a:t>
            </a:r>
            <a:endParaRPr sz="900">
              <a:solidFill>
                <a:srgbClr val="7B7C87"/>
              </a:solidFill>
              <a:latin typeface="Chivo"/>
              <a:ea typeface="Chivo"/>
              <a:cs typeface="Chivo"/>
              <a:sym typeface="Chivo"/>
            </a:endParaRPr>
          </a:p>
        </p:txBody>
      </p:sp>
      <p:pic>
        <p:nvPicPr>
          <p:cNvPr id="294" name="Google Shape;294;p55"/>
          <p:cNvPicPr preferRelativeResize="0"/>
          <p:nvPr/>
        </p:nvPicPr>
        <p:blipFill rotWithShape="1">
          <a:blip r:embed="rId27">
            <a:alphaModFix/>
          </a:blip>
          <a:srcRect b="0" l="0" r="0" t="0"/>
          <a:stretch/>
        </p:blipFill>
        <p:spPr>
          <a:xfrm>
            <a:off x="5916645" y="3052568"/>
            <a:ext cx="338000" cy="485129"/>
          </a:xfrm>
          <a:prstGeom prst="rect">
            <a:avLst/>
          </a:prstGeom>
          <a:noFill/>
          <a:ln>
            <a:noFill/>
          </a:ln>
        </p:spPr>
      </p:pic>
      <p:sp>
        <p:nvSpPr>
          <p:cNvPr id="295" name="Google Shape;295;p55"/>
          <p:cNvSpPr txBox="1"/>
          <p:nvPr/>
        </p:nvSpPr>
        <p:spPr>
          <a:xfrm>
            <a:off x="6498660" y="3543770"/>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Utah State</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p:txBody>
      </p:sp>
      <p:pic>
        <p:nvPicPr>
          <p:cNvPr id="296" name="Google Shape;296;p55"/>
          <p:cNvPicPr preferRelativeResize="0"/>
          <p:nvPr/>
        </p:nvPicPr>
        <p:blipFill rotWithShape="1">
          <a:blip r:embed="rId28">
            <a:alphaModFix/>
          </a:blip>
          <a:srcRect b="0" l="0" r="0" t="0"/>
          <a:stretch/>
        </p:blipFill>
        <p:spPr>
          <a:xfrm>
            <a:off x="6993611" y="3065875"/>
            <a:ext cx="469947" cy="418161"/>
          </a:xfrm>
          <a:prstGeom prst="rect">
            <a:avLst/>
          </a:prstGeom>
          <a:noFill/>
          <a:ln>
            <a:noFill/>
          </a:ln>
        </p:spPr>
      </p:pic>
      <p:sp>
        <p:nvSpPr>
          <p:cNvPr id="297" name="Google Shape;297;p55"/>
          <p:cNvSpPr txBox="1"/>
          <p:nvPr/>
        </p:nvSpPr>
        <p:spPr>
          <a:xfrm>
            <a:off x="7680502" y="3543774"/>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Western Washington</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p:txBody>
      </p:sp>
      <p:pic>
        <p:nvPicPr>
          <p:cNvPr id="298" name="Google Shape;298;p55"/>
          <p:cNvPicPr preferRelativeResize="0"/>
          <p:nvPr/>
        </p:nvPicPr>
        <p:blipFill rotWithShape="1">
          <a:blip r:embed="rId29">
            <a:alphaModFix/>
          </a:blip>
          <a:srcRect b="0" l="0" r="0" t="0"/>
          <a:stretch/>
        </p:blipFill>
        <p:spPr>
          <a:xfrm>
            <a:off x="8070336" y="3034114"/>
            <a:ext cx="696560" cy="481669"/>
          </a:xfrm>
          <a:prstGeom prst="rect">
            <a:avLst/>
          </a:prstGeom>
          <a:noFill/>
          <a:ln>
            <a:noFill/>
          </a:ln>
        </p:spPr>
      </p:pic>
      <p:pic>
        <p:nvPicPr>
          <p:cNvPr id="299" name="Google Shape;299;p55"/>
          <p:cNvPicPr preferRelativeResize="0"/>
          <p:nvPr/>
        </p:nvPicPr>
        <p:blipFill rotWithShape="1">
          <a:blip r:embed="rId30">
            <a:alphaModFix/>
          </a:blip>
          <a:srcRect b="0" l="0" r="0" t="0"/>
          <a:stretch/>
        </p:blipFill>
        <p:spPr>
          <a:xfrm>
            <a:off x="6957762" y="2156563"/>
            <a:ext cx="541652" cy="373845"/>
          </a:xfrm>
          <a:prstGeom prst="rect">
            <a:avLst/>
          </a:prstGeom>
          <a:noFill/>
          <a:ln>
            <a:noFill/>
          </a:ln>
        </p:spPr>
      </p:pic>
      <p:sp>
        <p:nvSpPr>
          <p:cNvPr id="300" name="Google Shape;300;p55"/>
          <p:cNvSpPr txBox="1"/>
          <p:nvPr/>
        </p:nvSpPr>
        <p:spPr>
          <a:xfrm>
            <a:off x="6644688" y="2591062"/>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Minnesota</a:t>
            </a:r>
            <a:endParaRPr sz="900">
              <a:solidFill>
                <a:srgbClr val="7B7C87"/>
              </a:solidFill>
              <a:latin typeface="Chivo"/>
              <a:ea typeface="Chivo"/>
              <a:cs typeface="Chivo"/>
              <a:sym typeface="Chivo"/>
            </a:endParaRPr>
          </a:p>
        </p:txBody>
      </p:sp>
      <p:sp>
        <p:nvSpPr>
          <p:cNvPr id="301" name="Google Shape;301;p55"/>
          <p:cNvSpPr txBox="1"/>
          <p:nvPr/>
        </p:nvSpPr>
        <p:spPr>
          <a:xfrm>
            <a:off x="5468826" y="749950"/>
            <a:ext cx="12564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CSU</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Channel Islands</a:t>
            </a:r>
            <a:endParaRPr sz="900">
              <a:solidFill>
                <a:srgbClr val="7B7C87"/>
              </a:solidFill>
              <a:latin typeface="Chivo"/>
              <a:ea typeface="Chivo"/>
              <a:cs typeface="Chivo"/>
              <a:sym typeface="Chivo"/>
            </a:endParaRPr>
          </a:p>
        </p:txBody>
      </p:sp>
      <p:pic>
        <p:nvPicPr>
          <p:cNvPr id="302" name="Google Shape;302;p55"/>
          <p:cNvPicPr preferRelativeResize="0"/>
          <p:nvPr/>
        </p:nvPicPr>
        <p:blipFill rotWithShape="1">
          <a:blip r:embed="rId31">
            <a:alphaModFix/>
          </a:blip>
          <a:srcRect b="44668" l="26001" r="25847" t="0"/>
          <a:stretch/>
        </p:blipFill>
        <p:spPr>
          <a:xfrm>
            <a:off x="3661626" y="1192333"/>
            <a:ext cx="577176" cy="462618"/>
          </a:xfrm>
          <a:prstGeom prst="rect">
            <a:avLst/>
          </a:prstGeom>
          <a:noFill/>
          <a:ln>
            <a:noFill/>
          </a:ln>
        </p:spPr>
      </p:pic>
      <p:sp>
        <p:nvSpPr>
          <p:cNvPr id="303" name="Google Shape;303;p55"/>
          <p:cNvSpPr txBox="1"/>
          <p:nvPr/>
        </p:nvSpPr>
        <p:spPr>
          <a:xfrm>
            <a:off x="3366238" y="1639025"/>
            <a:ext cx="11679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Montana State</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p:txBody>
      </p:sp>
      <p:pic>
        <p:nvPicPr>
          <p:cNvPr id="304" name="Google Shape;304;p55"/>
          <p:cNvPicPr preferRelativeResize="0"/>
          <p:nvPr/>
        </p:nvPicPr>
        <p:blipFill rotWithShape="1">
          <a:blip r:embed="rId32">
            <a:alphaModFix/>
          </a:blip>
          <a:srcRect b="47677" l="29809" r="27477" t="24670"/>
          <a:stretch/>
        </p:blipFill>
        <p:spPr>
          <a:xfrm>
            <a:off x="1365012" y="1285550"/>
            <a:ext cx="696576" cy="346768"/>
          </a:xfrm>
          <a:prstGeom prst="rect">
            <a:avLst/>
          </a:prstGeom>
          <a:noFill/>
          <a:ln>
            <a:noFill/>
          </a:ln>
        </p:spPr>
      </p:pic>
      <p:sp>
        <p:nvSpPr>
          <p:cNvPr id="305" name="Google Shape;305;p55"/>
          <p:cNvSpPr txBox="1"/>
          <p:nvPr/>
        </p:nvSpPr>
        <p:spPr>
          <a:xfrm>
            <a:off x="1091813" y="1639025"/>
            <a:ext cx="12564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Florida Atlantic</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p:txBody>
      </p:sp>
      <p:pic>
        <p:nvPicPr>
          <p:cNvPr id="306" name="Google Shape;306;p55"/>
          <p:cNvPicPr preferRelativeResize="0"/>
          <p:nvPr/>
        </p:nvPicPr>
        <p:blipFill>
          <a:blip r:embed="rId33">
            <a:alphaModFix/>
          </a:blip>
          <a:stretch>
            <a:fillRect/>
          </a:stretch>
        </p:blipFill>
        <p:spPr>
          <a:xfrm>
            <a:off x="2604297" y="1170347"/>
            <a:ext cx="577175" cy="577175"/>
          </a:xfrm>
          <a:prstGeom prst="rect">
            <a:avLst/>
          </a:prstGeom>
          <a:noFill/>
          <a:ln>
            <a:noFill/>
          </a:ln>
        </p:spPr>
      </p:pic>
      <p:sp>
        <p:nvSpPr>
          <p:cNvPr id="307" name="Google Shape;307;p55"/>
          <p:cNvSpPr txBox="1"/>
          <p:nvPr/>
        </p:nvSpPr>
        <p:spPr>
          <a:xfrm>
            <a:off x="2264675" y="1639025"/>
            <a:ext cx="12564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Gonzaga</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a:t>
            </a:r>
            <a:endParaRPr sz="900">
              <a:solidFill>
                <a:srgbClr val="7B7C87"/>
              </a:solidFill>
              <a:latin typeface="Chivo"/>
              <a:ea typeface="Chivo"/>
              <a:cs typeface="Chivo"/>
              <a:sym typeface="Chivo"/>
            </a:endParaRPr>
          </a:p>
        </p:txBody>
      </p:sp>
      <p:pic>
        <p:nvPicPr>
          <p:cNvPr id="308" name="Google Shape;308;p55"/>
          <p:cNvPicPr preferRelativeResize="0"/>
          <p:nvPr/>
        </p:nvPicPr>
        <p:blipFill rotWithShape="1">
          <a:blip r:embed="rId34">
            <a:alphaModFix/>
          </a:blip>
          <a:srcRect b="0" l="0" r="0" t="0"/>
          <a:stretch/>
        </p:blipFill>
        <p:spPr>
          <a:xfrm>
            <a:off x="747163" y="4030346"/>
            <a:ext cx="464448" cy="542152"/>
          </a:xfrm>
          <a:prstGeom prst="rect">
            <a:avLst/>
          </a:prstGeom>
          <a:noFill/>
          <a:ln>
            <a:noFill/>
          </a:ln>
        </p:spPr>
      </p:pic>
      <p:pic>
        <p:nvPicPr>
          <p:cNvPr id="309" name="Google Shape;309;p55"/>
          <p:cNvPicPr preferRelativeResize="0"/>
          <p:nvPr/>
        </p:nvPicPr>
        <p:blipFill rotWithShape="1">
          <a:blip r:embed="rId35">
            <a:alphaModFix/>
          </a:blip>
          <a:srcRect b="0" l="0" r="0" t="0"/>
          <a:stretch/>
        </p:blipFill>
        <p:spPr>
          <a:xfrm>
            <a:off x="2222600" y="3954259"/>
            <a:ext cx="497100" cy="666216"/>
          </a:xfrm>
          <a:prstGeom prst="rect">
            <a:avLst/>
          </a:prstGeom>
          <a:noFill/>
          <a:ln>
            <a:noFill/>
          </a:ln>
        </p:spPr>
      </p:pic>
      <p:pic>
        <p:nvPicPr>
          <p:cNvPr id="310" name="Google Shape;310;p55"/>
          <p:cNvPicPr preferRelativeResize="0"/>
          <p:nvPr/>
        </p:nvPicPr>
        <p:blipFill rotWithShape="1">
          <a:blip r:embed="rId36">
            <a:alphaModFix/>
          </a:blip>
          <a:srcRect b="0" l="0" r="0" t="0"/>
          <a:stretch/>
        </p:blipFill>
        <p:spPr>
          <a:xfrm>
            <a:off x="3664479" y="4226946"/>
            <a:ext cx="851796" cy="247397"/>
          </a:xfrm>
          <a:prstGeom prst="rect">
            <a:avLst/>
          </a:prstGeom>
          <a:noFill/>
          <a:ln>
            <a:noFill/>
          </a:ln>
        </p:spPr>
      </p:pic>
      <p:pic>
        <p:nvPicPr>
          <p:cNvPr id="311" name="Google Shape;311;p55"/>
          <p:cNvPicPr preferRelativeResize="0"/>
          <p:nvPr/>
        </p:nvPicPr>
        <p:blipFill rotWithShape="1">
          <a:blip r:embed="rId37">
            <a:alphaModFix/>
          </a:blip>
          <a:srcRect b="0" l="0" r="0" t="0"/>
          <a:stretch/>
        </p:blipFill>
        <p:spPr>
          <a:xfrm>
            <a:off x="6554550" y="4027149"/>
            <a:ext cx="497094" cy="601875"/>
          </a:xfrm>
          <a:prstGeom prst="rect">
            <a:avLst/>
          </a:prstGeom>
          <a:noFill/>
          <a:ln>
            <a:noFill/>
          </a:ln>
        </p:spPr>
      </p:pic>
      <p:pic>
        <p:nvPicPr>
          <p:cNvPr id="312" name="Google Shape;312;p55"/>
          <p:cNvPicPr preferRelativeResize="0"/>
          <p:nvPr/>
        </p:nvPicPr>
        <p:blipFill rotWithShape="1">
          <a:blip r:embed="rId38">
            <a:alphaModFix/>
          </a:blip>
          <a:srcRect b="7979" l="14546" r="15109" t="7130"/>
          <a:stretch/>
        </p:blipFill>
        <p:spPr>
          <a:xfrm>
            <a:off x="5369475" y="4021625"/>
            <a:ext cx="469950" cy="639350"/>
          </a:xfrm>
          <a:prstGeom prst="rect">
            <a:avLst/>
          </a:prstGeom>
          <a:noFill/>
          <a:ln>
            <a:noFill/>
          </a:ln>
        </p:spPr>
      </p:pic>
      <p:pic>
        <p:nvPicPr>
          <p:cNvPr id="313" name="Google Shape;313;p55"/>
          <p:cNvPicPr preferRelativeResize="0"/>
          <p:nvPr/>
        </p:nvPicPr>
        <p:blipFill>
          <a:blip r:embed="rId39">
            <a:alphaModFix/>
          </a:blip>
          <a:stretch>
            <a:fillRect/>
          </a:stretch>
        </p:blipFill>
        <p:spPr>
          <a:xfrm>
            <a:off x="7766776" y="4041363"/>
            <a:ext cx="577175" cy="577175"/>
          </a:xfrm>
          <a:prstGeom prst="rect">
            <a:avLst/>
          </a:prstGeom>
          <a:noFill/>
          <a:ln>
            <a:noFill/>
          </a:ln>
        </p:spPr>
      </p:pic>
      <p:sp>
        <p:nvSpPr>
          <p:cNvPr id="314" name="Google Shape;314;p55"/>
          <p:cNvSpPr txBox="1"/>
          <p:nvPr/>
        </p:nvSpPr>
        <p:spPr>
          <a:xfrm>
            <a:off x="235848" y="4631866"/>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Technion - Israel Institute of Technology</a:t>
            </a:r>
            <a:endParaRPr sz="900">
              <a:solidFill>
                <a:srgbClr val="7B7C87"/>
              </a:solidFill>
              <a:latin typeface="Chivo"/>
              <a:ea typeface="Chivo"/>
              <a:cs typeface="Chivo"/>
              <a:sym typeface="Chivo"/>
            </a:endParaRPr>
          </a:p>
        </p:txBody>
      </p:sp>
      <p:sp>
        <p:nvSpPr>
          <p:cNvPr id="315" name="Google Shape;315;p55"/>
          <p:cNvSpPr txBox="1"/>
          <p:nvPr/>
        </p:nvSpPr>
        <p:spPr>
          <a:xfrm>
            <a:off x="1727598" y="4631866"/>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Universidad Autónoma de Baja California</a:t>
            </a:r>
            <a:endParaRPr sz="900">
              <a:solidFill>
                <a:srgbClr val="7B7C87"/>
              </a:solidFill>
              <a:latin typeface="Chivo"/>
              <a:ea typeface="Chivo"/>
              <a:cs typeface="Chivo"/>
              <a:sym typeface="Chivo"/>
            </a:endParaRPr>
          </a:p>
        </p:txBody>
      </p:sp>
      <p:sp>
        <p:nvSpPr>
          <p:cNvPr id="316" name="Google Shape;316;p55"/>
          <p:cNvSpPr txBox="1"/>
          <p:nvPr/>
        </p:nvSpPr>
        <p:spPr>
          <a:xfrm>
            <a:off x="3359048" y="4631866"/>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Universidade Federal de Minas Gerais</a:t>
            </a:r>
            <a:endParaRPr sz="900">
              <a:solidFill>
                <a:srgbClr val="7B7C87"/>
              </a:solidFill>
              <a:latin typeface="Chivo"/>
              <a:ea typeface="Chivo"/>
              <a:cs typeface="Chivo"/>
              <a:sym typeface="Chivo"/>
            </a:endParaRPr>
          </a:p>
        </p:txBody>
      </p:sp>
      <p:sp>
        <p:nvSpPr>
          <p:cNvPr id="317" name="Google Shape;317;p55"/>
          <p:cNvSpPr txBox="1"/>
          <p:nvPr/>
        </p:nvSpPr>
        <p:spPr>
          <a:xfrm>
            <a:off x="4860898" y="4631866"/>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Zambia</a:t>
            </a:r>
            <a:endParaRPr sz="900">
              <a:solidFill>
                <a:srgbClr val="7B7C87"/>
              </a:solidFill>
              <a:latin typeface="Chivo"/>
              <a:ea typeface="Chivo"/>
              <a:cs typeface="Chivo"/>
              <a:sym typeface="Chivo"/>
            </a:endParaRPr>
          </a:p>
        </p:txBody>
      </p:sp>
      <p:sp>
        <p:nvSpPr>
          <p:cNvPr id="318" name="Google Shape;318;p55"/>
          <p:cNvSpPr txBox="1"/>
          <p:nvPr/>
        </p:nvSpPr>
        <p:spPr>
          <a:xfrm>
            <a:off x="6066286" y="4631866"/>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Nairobi</a:t>
            </a:r>
            <a:endParaRPr sz="900">
              <a:solidFill>
                <a:srgbClr val="7B7C87"/>
              </a:solidFill>
              <a:latin typeface="Chivo"/>
              <a:ea typeface="Chivo"/>
              <a:cs typeface="Chivo"/>
              <a:sym typeface="Chivo"/>
            </a:endParaRPr>
          </a:p>
        </p:txBody>
      </p:sp>
      <p:sp>
        <p:nvSpPr>
          <p:cNvPr id="319" name="Google Shape;319;p55"/>
          <p:cNvSpPr txBox="1"/>
          <p:nvPr/>
        </p:nvSpPr>
        <p:spPr>
          <a:xfrm>
            <a:off x="7311811" y="4631866"/>
            <a:ext cx="1487100" cy="3552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University of</a:t>
            </a:r>
            <a:endParaRPr sz="900">
              <a:solidFill>
                <a:srgbClr val="7B7C87"/>
              </a:solidFill>
              <a:latin typeface="Chivo"/>
              <a:ea typeface="Chivo"/>
              <a:cs typeface="Chivo"/>
              <a:sym typeface="Chivo"/>
            </a:endParaRPr>
          </a:p>
          <a:p>
            <a:pPr indent="0" lvl="0" marL="0" marR="0" rtl="0" algn="ctr">
              <a:spcBef>
                <a:spcPts val="0"/>
              </a:spcBef>
              <a:spcAft>
                <a:spcPts val="0"/>
              </a:spcAft>
              <a:buClr>
                <a:srgbClr val="7B7C87"/>
              </a:buClr>
              <a:buSzPts val="1200"/>
              <a:buFont typeface="Calibri"/>
              <a:buNone/>
            </a:pPr>
            <a:r>
              <a:rPr lang="en" sz="900">
                <a:solidFill>
                  <a:srgbClr val="7B7C87"/>
                </a:solidFill>
                <a:latin typeface="Chivo"/>
                <a:ea typeface="Chivo"/>
                <a:cs typeface="Chivo"/>
                <a:sym typeface="Chivo"/>
              </a:rPr>
              <a:t>Kwazulu Natal</a:t>
            </a:r>
            <a:endParaRPr sz="900">
              <a:solidFill>
                <a:srgbClr val="7B7C87"/>
              </a:solidFill>
              <a:latin typeface="Chivo"/>
              <a:ea typeface="Chivo"/>
              <a:cs typeface="Chivo"/>
              <a:sym typeface="Chivo"/>
            </a:endParaRPr>
          </a:p>
        </p:txBody>
      </p:sp>
      <p:pic>
        <p:nvPicPr>
          <p:cNvPr id="320" name="Google Shape;320;p55"/>
          <p:cNvPicPr preferRelativeResize="0"/>
          <p:nvPr/>
        </p:nvPicPr>
        <p:blipFill rotWithShape="1">
          <a:blip r:embed="rId40">
            <a:alphaModFix/>
          </a:blip>
          <a:srcRect b="32560" l="4772" r="67829" t="0"/>
          <a:stretch/>
        </p:blipFill>
        <p:spPr>
          <a:xfrm>
            <a:off x="5837325" y="271438"/>
            <a:ext cx="549774" cy="491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615" name="Shape 615"/>
        <p:cNvGrpSpPr/>
        <p:nvPr/>
      </p:nvGrpSpPr>
      <p:grpSpPr>
        <a:xfrm>
          <a:off x="0" y="0"/>
          <a:ext cx="0" cy="0"/>
          <a:chOff x="0" y="0"/>
          <a:chExt cx="0" cy="0"/>
        </a:xfrm>
      </p:grpSpPr>
      <p:sp>
        <p:nvSpPr>
          <p:cNvPr id="616" name="Google Shape;616;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00000"/>
                </a:solidFill>
              </a:rPr>
              <a:t>EPIC-N Speakers</a:t>
            </a:r>
            <a:endParaRPr>
              <a:solidFill>
                <a:srgbClr val="000000"/>
              </a:solidFill>
            </a:endParaRPr>
          </a:p>
          <a:p>
            <a:pPr indent="0" lvl="0" marL="0" rtl="0" algn="l">
              <a:spcBef>
                <a:spcPts val="1000"/>
              </a:spcBef>
              <a:spcAft>
                <a:spcPts val="0"/>
              </a:spcAft>
              <a:buClr>
                <a:schemeClr val="dk1"/>
              </a:buClr>
              <a:buSzPts val="1100"/>
              <a:buFont typeface="Arial"/>
              <a:buNone/>
            </a:pPr>
            <a:r>
              <a:t/>
            </a:r>
            <a:endParaRPr>
              <a:solidFill>
                <a:srgbClr val="000000"/>
              </a:solidFill>
            </a:endParaRPr>
          </a:p>
          <a:p>
            <a:pPr indent="0" lvl="0" marL="0" rtl="0" algn="l">
              <a:spcBef>
                <a:spcPts val="1000"/>
              </a:spcBef>
              <a:spcAft>
                <a:spcPts val="1000"/>
              </a:spcAft>
              <a:buNone/>
            </a:pPr>
            <a:r>
              <a:t/>
            </a:r>
            <a:endParaRPr>
              <a:solidFill>
                <a:srgbClr val="000000"/>
              </a:solidFill>
            </a:endParaRPr>
          </a:p>
        </p:txBody>
      </p:sp>
      <p:sp>
        <p:nvSpPr>
          <p:cNvPr id="617" name="Google Shape;617;p91"/>
          <p:cNvSpPr txBox="1"/>
          <p:nvPr/>
        </p:nvSpPr>
        <p:spPr>
          <a:xfrm>
            <a:off x="311700" y="1587500"/>
            <a:ext cx="2742600" cy="14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latin typeface="Chivo"/>
                <a:ea typeface="Chivo"/>
                <a:cs typeface="Chivo"/>
                <a:sym typeface="Chivo"/>
              </a:rPr>
              <a:t>Marshall Curry</a:t>
            </a:r>
            <a:endParaRPr b="1" sz="1800">
              <a:latin typeface="Chivo"/>
              <a:ea typeface="Chivo"/>
              <a:cs typeface="Chivo"/>
              <a:sym typeface="Chivo"/>
            </a:endParaRPr>
          </a:p>
          <a:p>
            <a:pPr indent="0" lvl="0" marL="0" rtl="0" algn="l">
              <a:lnSpc>
                <a:spcPct val="115000"/>
              </a:lnSpc>
              <a:spcBef>
                <a:spcPts val="0"/>
              </a:spcBef>
              <a:spcAft>
                <a:spcPts val="0"/>
              </a:spcAft>
              <a:buClr>
                <a:schemeClr val="dk1"/>
              </a:buClr>
              <a:buSzPts val="1100"/>
              <a:buFont typeface="Arial"/>
              <a:buNone/>
            </a:pPr>
            <a:r>
              <a:rPr lang="en" sz="1800">
                <a:latin typeface="Chivo"/>
                <a:ea typeface="Chivo"/>
                <a:cs typeface="Chivo"/>
                <a:sym typeface="Chivo"/>
              </a:rPr>
              <a:t>Program Associate</a:t>
            </a:r>
            <a:endParaRPr sz="1800">
              <a:latin typeface="Chivo"/>
              <a:ea typeface="Chivo"/>
              <a:cs typeface="Chivo"/>
              <a:sym typeface="Chivo"/>
            </a:endParaRPr>
          </a:p>
          <a:p>
            <a:pPr indent="0" lvl="0" marL="0" rtl="0" algn="l">
              <a:lnSpc>
                <a:spcPct val="115000"/>
              </a:lnSpc>
              <a:spcBef>
                <a:spcPts val="0"/>
              </a:spcBef>
              <a:spcAft>
                <a:spcPts val="0"/>
              </a:spcAft>
              <a:buClr>
                <a:schemeClr val="dk1"/>
              </a:buClr>
              <a:buSzPts val="1100"/>
              <a:buFont typeface="Arial"/>
              <a:buNone/>
            </a:pPr>
            <a:r>
              <a:rPr i="1" lang="en" sz="1800">
                <a:solidFill>
                  <a:srgbClr val="666666"/>
                </a:solidFill>
                <a:latin typeface="Chivo"/>
                <a:ea typeface="Chivo"/>
                <a:cs typeface="Chivo"/>
                <a:sym typeface="Chivo"/>
              </a:rPr>
              <a:t>mcurry@epicn.org</a:t>
            </a:r>
            <a:endParaRPr i="1" sz="1800">
              <a:solidFill>
                <a:srgbClr val="666666"/>
              </a:solidFill>
              <a:latin typeface="Chivo"/>
              <a:ea typeface="Chivo"/>
              <a:cs typeface="Chivo"/>
              <a:sym typeface="Chivo"/>
            </a:endParaRPr>
          </a:p>
          <a:p>
            <a:pPr indent="0" lvl="0" marL="0" rtl="0" algn="l">
              <a:lnSpc>
                <a:spcPct val="115000"/>
              </a:lnSpc>
              <a:spcBef>
                <a:spcPts val="0"/>
              </a:spcBef>
              <a:spcAft>
                <a:spcPts val="0"/>
              </a:spcAft>
              <a:buClr>
                <a:schemeClr val="dk1"/>
              </a:buClr>
              <a:buSzPts val="1100"/>
              <a:buFont typeface="Arial"/>
              <a:buNone/>
            </a:pPr>
            <a:r>
              <a:rPr i="1" lang="en" sz="1800">
                <a:solidFill>
                  <a:srgbClr val="666666"/>
                </a:solidFill>
                <a:latin typeface="Chivo"/>
                <a:ea typeface="Chivo"/>
                <a:cs typeface="Chivo"/>
                <a:sym typeface="Chivo"/>
              </a:rPr>
              <a:t>608-709-8644</a:t>
            </a:r>
            <a:endParaRPr i="1" sz="1800">
              <a:solidFill>
                <a:srgbClr val="666666"/>
              </a:solidFill>
              <a:latin typeface="Chivo"/>
              <a:ea typeface="Chivo"/>
              <a:cs typeface="Chivo"/>
              <a:sym typeface="Chivo"/>
            </a:endParaRPr>
          </a:p>
          <a:p>
            <a:pPr indent="0" lvl="0" marL="0" rtl="0" algn="l">
              <a:lnSpc>
                <a:spcPct val="115000"/>
              </a:lnSpc>
              <a:spcBef>
                <a:spcPts val="0"/>
              </a:spcBef>
              <a:spcAft>
                <a:spcPts val="0"/>
              </a:spcAft>
              <a:buClr>
                <a:schemeClr val="dk1"/>
              </a:buClr>
              <a:buSzPts val="1100"/>
              <a:buFont typeface="Arial"/>
              <a:buNone/>
            </a:pPr>
            <a:r>
              <a:rPr i="1" lang="en" sz="1800">
                <a:latin typeface="Chivo Light"/>
                <a:ea typeface="Chivo Light"/>
                <a:cs typeface="Chivo Light"/>
                <a:sym typeface="Chivo Light"/>
              </a:rPr>
              <a:t>@marshall_curry</a:t>
            </a:r>
            <a:endParaRPr i="1" sz="1800">
              <a:latin typeface="Chivo Light"/>
              <a:ea typeface="Chivo Light"/>
              <a:cs typeface="Chivo Light"/>
              <a:sym typeface="Chivo Light"/>
            </a:endParaRPr>
          </a:p>
          <a:p>
            <a:pPr indent="0" lvl="0" marL="0" rtl="0" algn="l">
              <a:spcBef>
                <a:spcPts val="0"/>
              </a:spcBef>
              <a:spcAft>
                <a:spcPts val="0"/>
              </a:spcAft>
              <a:buNone/>
            </a:pPr>
            <a:r>
              <a:t/>
            </a:r>
            <a:endParaRPr>
              <a:latin typeface="Chivo"/>
              <a:ea typeface="Chivo"/>
              <a:cs typeface="Chivo"/>
              <a:sym typeface="Chivo"/>
            </a:endParaRPr>
          </a:p>
        </p:txBody>
      </p:sp>
      <p:sp>
        <p:nvSpPr>
          <p:cNvPr id="618" name="Google Shape;618;p91"/>
          <p:cNvSpPr txBox="1"/>
          <p:nvPr/>
        </p:nvSpPr>
        <p:spPr>
          <a:xfrm>
            <a:off x="4476650" y="1587500"/>
            <a:ext cx="3638700" cy="14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latin typeface="Chivo"/>
                <a:ea typeface="Chivo"/>
                <a:cs typeface="Chivo"/>
                <a:sym typeface="Chivo"/>
              </a:rPr>
              <a:t>Joel Rogers</a:t>
            </a:r>
            <a:endParaRPr b="1" sz="1800">
              <a:latin typeface="Chivo"/>
              <a:ea typeface="Chivo"/>
              <a:cs typeface="Chivo"/>
              <a:sym typeface="Chivo"/>
            </a:endParaRPr>
          </a:p>
          <a:p>
            <a:pPr indent="0" lvl="0" marL="0" rtl="0" algn="l">
              <a:lnSpc>
                <a:spcPct val="115000"/>
              </a:lnSpc>
              <a:spcBef>
                <a:spcPts val="0"/>
              </a:spcBef>
              <a:spcAft>
                <a:spcPts val="0"/>
              </a:spcAft>
              <a:buNone/>
            </a:pPr>
            <a:r>
              <a:rPr lang="en" sz="1800">
                <a:latin typeface="Chivo"/>
                <a:ea typeface="Chivo"/>
                <a:cs typeface="Chivo"/>
                <a:sym typeface="Chivo"/>
              </a:rPr>
              <a:t>Chair, Treasurer/Secretary</a:t>
            </a:r>
            <a:endParaRPr sz="1800">
              <a:latin typeface="Chivo"/>
              <a:ea typeface="Chivo"/>
              <a:cs typeface="Chivo"/>
              <a:sym typeface="Chivo"/>
            </a:endParaRPr>
          </a:p>
          <a:p>
            <a:pPr indent="0" lvl="0" marL="0" marR="0" rtl="0" algn="l">
              <a:lnSpc>
                <a:spcPct val="115000"/>
              </a:lnSpc>
              <a:spcBef>
                <a:spcPts val="0"/>
              </a:spcBef>
              <a:spcAft>
                <a:spcPts val="0"/>
              </a:spcAft>
              <a:buClr>
                <a:schemeClr val="dk1"/>
              </a:buClr>
              <a:buSzPts val="1100"/>
              <a:buFont typeface="Arial"/>
              <a:buNone/>
            </a:pPr>
            <a:r>
              <a:rPr i="1" lang="en" sz="1800">
                <a:solidFill>
                  <a:srgbClr val="666666"/>
                </a:solidFill>
                <a:latin typeface="Chivo"/>
                <a:ea typeface="Chivo"/>
                <a:cs typeface="Chivo"/>
                <a:sym typeface="Chivo"/>
              </a:rPr>
              <a:t>jrogers@epicn.org</a:t>
            </a:r>
            <a:endParaRPr i="1" sz="1800">
              <a:solidFill>
                <a:srgbClr val="666666"/>
              </a:solidFill>
              <a:latin typeface="Chivo"/>
              <a:ea typeface="Chivo"/>
              <a:cs typeface="Chivo"/>
              <a:sym typeface="Chivo"/>
            </a:endParaRPr>
          </a:p>
          <a:p>
            <a:pPr indent="0" lvl="0" marL="0" marR="0" rtl="0" algn="l">
              <a:lnSpc>
                <a:spcPct val="115000"/>
              </a:lnSpc>
              <a:spcBef>
                <a:spcPts val="0"/>
              </a:spcBef>
              <a:spcAft>
                <a:spcPts val="0"/>
              </a:spcAft>
              <a:buClr>
                <a:schemeClr val="dk1"/>
              </a:buClr>
              <a:buSzPts val="1100"/>
              <a:buFont typeface="Arial"/>
              <a:buNone/>
            </a:pPr>
            <a:r>
              <a:rPr i="1" lang="en" sz="1800">
                <a:solidFill>
                  <a:srgbClr val="666666"/>
                </a:solidFill>
                <a:latin typeface="Chivo"/>
                <a:ea typeface="Chivo"/>
                <a:cs typeface="Chivo"/>
                <a:sym typeface="Chivo"/>
              </a:rPr>
              <a:t>608.890.2543</a:t>
            </a:r>
            <a:endParaRPr i="1" sz="1800">
              <a:latin typeface="Chivo Light"/>
              <a:ea typeface="Chivo Light"/>
              <a:cs typeface="Chivo Light"/>
              <a:sym typeface="Chivo Light"/>
            </a:endParaRPr>
          </a:p>
          <a:p>
            <a:pPr indent="0" lvl="0" marL="0" rtl="0" algn="l">
              <a:spcBef>
                <a:spcPts val="0"/>
              </a:spcBef>
              <a:spcAft>
                <a:spcPts val="0"/>
              </a:spcAft>
              <a:buNone/>
            </a:pPr>
            <a:r>
              <a:t/>
            </a:r>
            <a:endParaRPr>
              <a:latin typeface="Chivo"/>
              <a:ea typeface="Chivo"/>
              <a:cs typeface="Chivo"/>
              <a:sym typeface="Chivo"/>
            </a:endParaRPr>
          </a:p>
        </p:txBody>
      </p:sp>
      <p:pic>
        <p:nvPicPr>
          <p:cNvPr id="619" name="Google Shape;619;p91"/>
          <p:cNvPicPr preferRelativeResize="0"/>
          <p:nvPr/>
        </p:nvPicPr>
        <p:blipFill rotWithShape="1">
          <a:blip r:embed="rId3">
            <a:alphaModFix/>
          </a:blip>
          <a:srcRect b="0" l="8361" r="13274" t="0"/>
          <a:stretch/>
        </p:blipFill>
        <p:spPr>
          <a:xfrm>
            <a:off x="2560375" y="2347000"/>
            <a:ext cx="1667675" cy="2128100"/>
          </a:xfrm>
          <a:prstGeom prst="rect">
            <a:avLst/>
          </a:prstGeom>
          <a:noFill/>
          <a:ln>
            <a:noFill/>
          </a:ln>
        </p:spPr>
      </p:pic>
      <p:pic>
        <p:nvPicPr>
          <p:cNvPr id="620" name="Google Shape;620;p91"/>
          <p:cNvPicPr preferRelativeResize="0"/>
          <p:nvPr/>
        </p:nvPicPr>
        <p:blipFill>
          <a:blip r:embed="rId4">
            <a:alphaModFix/>
          </a:blip>
          <a:stretch>
            <a:fillRect/>
          </a:stretch>
        </p:blipFill>
        <p:spPr>
          <a:xfrm>
            <a:off x="6905986" y="2346997"/>
            <a:ext cx="1667675" cy="2128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92"/>
          <p:cNvSpPr txBox="1"/>
          <p:nvPr>
            <p:ph type="ctrTitle"/>
          </p:nvPr>
        </p:nvSpPr>
        <p:spPr>
          <a:xfrm>
            <a:off x="789925" y="634950"/>
            <a:ext cx="7908000" cy="2162400"/>
          </a:xfrm>
          <a:prstGeom prst="rect">
            <a:avLst/>
          </a:prstGeom>
        </p:spPr>
        <p:txBody>
          <a:bodyPr anchorCtr="0" anchor="t" bIns="91425" lIns="91425" spcFirstLastPara="1" rIns="91425" wrap="square" tIns="91425">
            <a:noAutofit/>
          </a:bodyPr>
          <a:lstStyle/>
          <a:p>
            <a:pPr indent="0" lvl="0" marL="0" rtl="0" algn="l">
              <a:spcBef>
                <a:spcPts val="0"/>
              </a:spcBef>
              <a:spcAft>
                <a:spcPts val="15"/>
              </a:spcAft>
              <a:buNone/>
            </a:pPr>
            <a:r>
              <a:rPr lang="en" sz="4800"/>
              <a:t>Exciting and Effective Community – Higher Education Collaborations</a:t>
            </a:r>
            <a:endParaRPr sz="4800"/>
          </a:p>
        </p:txBody>
      </p:sp>
      <p:sp>
        <p:nvSpPr>
          <p:cNvPr id="626" name="Google Shape;626;p92"/>
          <p:cNvSpPr txBox="1"/>
          <p:nvPr>
            <p:ph idx="1" type="subTitle"/>
          </p:nvPr>
        </p:nvSpPr>
        <p:spPr>
          <a:xfrm>
            <a:off x="789925" y="3033600"/>
            <a:ext cx="76824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Marshall Curry and Joel Rogers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56"/>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2400">
                <a:solidFill>
                  <a:srgbClr val="FFFFFF"/>
                </a:solidFill>
              </a:rPr>
              <a:t>Five comprehensive development plans provide service opportunities in the midst of budgetary woes</a:t>
            </a:r>
            <a:endParaRPr sz="2400">
              <a:solidFill>
                <a:srgbClr val="FFFFFF"/>
              </a:solidFill>
            </a:endParaRPr>
          </a:p>
          <a:p>
            <a:pPr indent="0" lvl="0" marL="0" rtl="0" algn="l">
              <a:spcBef>
                <a:spcPts val="0"/>
              </a:spcBef>
              <a:spcAft>
                <a:spcPts val="0"/>
              </a:spcAft>
              <a:buNone/>
            </a:pPr>
            <a:r>
              <a:rPr b="0" i="1" lang="en" sz="1800">
                <a:solidFill>
                  <a:srgbClr val="FFFFFF"/>
                </a:solidFill>
              </a:rPr>
              <a:t>Partnership with Sage at SDSU put Lemon Grove on a path for growth</a:t>
            </a:r>
            <a:endParaRPr/>
          </a:p>
        </p:txBody>
      </p:sp>
      <p:sp>
        <p:nvSpPr>
          <p:cNvPr id="326" name="Google Shape;326;p56"/>
          <p:cNvSpPr txBox="1"/>
          <p:nvPr>
            <p:ph idx="1" type="body"/>
          </p:nvPr>
        </p:nvSpPr>
        <p:spPr>
          <a:xfrm>
            <a:off x="469925" y="1654600"/>
            <a:ext cx="3975900" cy="3174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Community:</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Lemon Grove, California, US</a:t>
            </a:r>
            <a:endParaRPr b="0" sz="1100">
              <a:solidFill>
                <a:srgbClr val="FFFFFF"/>
              </a:solidFill>
            </a:endParaRPr>
          </a:p>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Community Size:</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27,108</a:t>
            </a:r>
            <a:endParaRPr b="0" sz="1100">
              <a:solidFill>
                <a:srgbClr val="FFFFFF"/>
              </a:solidFill>
            </a:endParaRPr>
          </a:p>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University:</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San Diego State University</a:t>
            </a:r>
            <a:endParaRPr b="0" sz="1100">
              <a:solidFill>
                <a:srgbClr val="FFFFFF"/>
              </a:solidFill>
            </a:endParaRPr>
          </a:p>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Program:</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The Sage Project</a:t>
            </a:r>
            <a:endParaRPr b="0" sz="1100">
              <a:solidFill>
                <a:srgbClr val="FFFFFF"/>
              </a:solidFill>
            </a:endParaRPr>
          </a:p>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Academic Year:</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2016–2017</a:t>
            </a:r>
            <a:endParaRPr b="0" sz="1100">
              <a:solidFill>
                <a:srgbClr val="FFFFFF"/>
              </a:solidFill>
            </a:endParaRPr>
          </a:p>
          <a:p>
            <a:pPr indent="0" lvl="0" marL="0" rtl="0" algn="l">
              <a:spcBef>
                <a:spcPts val="0"/>
              </a:spcBef>
              <a:spcAft>
                <a:spcPts val="0"/>
              </a:spcAft>
              <a:buNone/>
            </a:pPr>
            <a:r>
              <a:t/>
            </a:r>
            <a:endParaRPr>
              <a:solidFill>
                <a:srgbClr val="FFFFFF"/>
              </a:solidFill>
            </a:endParaRPr>
          </a:p>
        </p:txBody>
      </p:sp>
      <p:pic>
        <p:nvPicPr>
          <p:cNvPr id="327" name="Google Shape;327;p56"/>
          <p:cNvPicPr preferRelativeResize="0"/>
          <p:nvPr/>
        </p:nvPicPr>
        <p:blipFill>
          <a:blip r:embed="rId3">
            <a:alphaModFix/>
          </a:blip>
          <a:stretch>
            <a:fillRect/>
          </a:stretch>
        </p:blipFill>
        <p:spPr>
          <a:xfrm>
            <a:off x="3023150" y="1633538"/>
            <a:ext cx="5524500" cy="2219325"/>
          </a:xfrm>
          <a:prstGeom prst="rect">
            <a:avLst/>
          </a:prstGeom>
          <a:noFill/>
          <a:ln>
            <a:noFill/>
          </a:ln>
        </p:spPr>
      </p:pic>
      <p:pic>
        <p:nvPicPr>
          <p:cNvPr id="328" name="Google Shape;328;p56"/>
          <p:cNvPicPr preferRelativeResize="0"/>
          <p:nvPr/>
        </p:nvPicPr>
        <p:blipFill>
          <a:blip r:embed="rId4">
            <a:alphaModFix/>
          </a:blip>
          <a:stretch>
            <a:fillRect/>
          </a:stretch>
        </p:blipFill>
        <p:spPr>
          <a:xfrm>
            <a:off x="152400" y="4005263"/>
            <a:ext cx="8839199" cy="8129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57"/>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2400">
                <a:solidFill>
                  <a:srgbClr val="FFFFFF"/>
                </a:solidFill>
              </a:rPr>
              <a:t>Five comprehensive development plans provide service opportunities in the midst of budgetary woes</a:t>
            </a:r>
            <a:endParaRPr sz="2400">
              <a:solidFill>
                <a:srgbClr val="FFFFFF"/>
              </a:solidFill>
            </a:endParaRPr>
          </a:p>
          <a:p>
            <a:pPr indent="0" lvl="0" marL="0" rtl="0" algn="l">
              <a:spcBef>
                <a:spcPts val="0"/>
              </a:spcBef>
              <a:spcAft>
                <a:spcPts val="0"/>
              </a:spcAft>
              <a:buNone/>
            </a:pPr>
            <a:r>
              <a:rPr b="0" i="1" lang="en" sz="1800">
                <a:solidFill>
                  <a:srgbClr val="FFFFFF"/>
                </a:solidFill>
              </a:rPr>
              <a:t>Partnership with Sage at SDSU put Lemon Grove on a path for growth</a:t>
            </a:r>
            <a:endParaRPr/>
          </a:p>
        </p:txBody>
      </p:sp>
      <p:sp>
        <p:nvSpPr>
          <p:cNvPr id="334" name="Google Shape;334;p57"/>
          <p:cNvSpPr txBox="1"/>
          <p:nvPr>
            <p:ph idx="1" type="body"/>
          </p:nvPr>
        </p:nvSpPr>
        <p:spPr>
          <a:xfrm>
            <a:off x="469925" y="1654600"/>
            <a:ext cx="3975900" cy="3174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Community:</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Lemon Grove, California, US</a:t>
            </a:r>
            <a:endParaRPr b="0" sz="1100">
              <a:solidFill>
                <a:srgbClr val="FFFFFF"/>
              </a:solidFill>
            </a:endParaRPr>
          </a:p>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Community Size:</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27,108</a:t>
            </a:r>
            <a:endParaRPr b="0" sz="1100">
              <a:solidFill>
                <a:srgbClr val="FFFFFF"/>
              </a:solidFill>
            </a:endParaRPr>
          </a:p>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University:</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San Diego State University</a:t>
            </a:r>
            <a:endParaRPr b="0" sz="1100">
              <a:solidFill>
                <a:srgbClr val="FFFFFF"/>
              </a:solidFill>
            </a:endParaRPr>
          </a:p>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Program:</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The Sage Project</a:t>
            </a:r>
            <a:endParaRPr b="0" sz="1100">
              <a:solidFill>
                <a:srgbClr val="FFFFFF"/>
              </a:solidFill>
            </a:endParaRPr>
          </a:p>
          <a:p>
            <a:pPr indent="0" lvl="0" marL="0" rtl="0" algn="l">
              <a:lnSpc>
                <a:spcPct val="115000"/>
              </a:lnSpc>
              <a:spcBef>
                <a:spcPts val="0"/>
              </a:spcBef>
              <a:spcAft>
                <a:spcPts val="0"/>
              </a:spcAft>
              <a:buClr>
                <a:schemeClr val="dk2"/>
              </a:buClr>
              <a:buSzPts val="1100"/>
              <a:buFont typeface="Arial"/>
              <a:buNone/>
            </a:pPr>
            <a:r>
              <a:rPr b="0" i="1" lang="en" sz="1100">
                <a:solidFill>
                  <a:srgbClr val="ACACAC"/>
                </a:solidFill>
              </a:rPr>
              <a:t>Academic Year:</a:t>
            </a:r>
            <a:endParaRPr b="0" i="1" sz="1100">
              <a:solidFill>
                <a:srgbClr val="ACACAC"/>
              </a:solidFill>
            </a:endParaRPr>
          </a:p>
          <a:p>
            <a:pPr indent="0" lvl="0" marL="0" rtl="0" algn="l">
              <a:lnSpc>
                <a:spcPct val="115000"/>
              </a:lnSpc>
              <a:spcBef>
                <a:spcPts val="0"/>
              </a:spcBef>
              <a:spcAft>
                <a:spcPts val="0"/>
              </a:spcAft>
              <a:buClr>
                <a:schemeClr val="dk2"/>
              </a:buClr>
              <a:buSzPts val="1100"/>
              <a:buFont typeface="Arial"/>
              <a:buNone/>
            </a:pPr>
            <a:r>
              <a:rPr b="0" lang="en" sz="1100">
                <a:solidFill>
                  <a:srgbClr val="FFFFFF"/>
                </a:solidFill>
              </a:rPr>
              <a:t>2016–2017</a:t>
            </a:r>
            <a:endParaRPr b="0" sz="1100">
              <a:solidFill>
                <a:srgbClr val="FFFFFF"/>
              </a:solidFill>
            </a:endParaRPr>
          </a:p>
          <a:p>
            <a:pPr indent="0" lvl="0" marL="0" rtl="0" algn="l">
              <a:spcBef>
                <a:spcPts val="0"/>
              </a:spcBef>
              <a:spcAft>
                <a:spcPts val="0"/>
              </a:spcAft>
              <a:buNone/>
            </a:pPr>
            <a:r>
              <a:t/>
            </a:r>
            <a:endParaRPr>
              <a:solidFill>
                <a:srgbClr val="FFFFFF"/>
              </a:solidFill>
            </a:endParaRPr>
          </a:p>
        </p:txBody>
      </p:sp>
      <p:pic>
        <p:nvPicPr>
          <p:cNvPr id="335" name="Google Shape;335;p57"/>
          <p:cNvPicPr preferRelativeResize="0"/>
          <p:nvPr/>
        </p:nvPicPr>
        <p:blipFill>
          <a:blip r:embed="rId3">
            <a:alphaModFix/>
          </a:blip>
          <a:stretch>
            <a:fillRect/>
          </a:stretch>
        </p:blipFill>
        <p:spPr>
          <a:xfrm>
            <a:off x="3023150" y="1633538"/>
            <a:ext cx="5524500" cy="2219325"/>
          </a:xfrm>
          <a:prstGeom prst="rect">
            <a:avLst/>
          </a:prstGeom>
          <a:noFill/>
          <a:ln>
            <a:noFill/>
          </a:ln>
        </p:spPr>
      </p:pic>
      <p:sp>
        <p:nvSpPr>
          <p:cNvPr id="336" name="Google Shape;336;p57"/>
          <p:cNvSpPr txBox="1"/>
          <p:nvPr/>
        </p:nvSpPr>
        <p:spPr>
          <a:xfrm>
            <a:off x="148600" y="3989075"/>
            <a:ext cx="8839200" cy="813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rgbClr val="FFFFFF"/>
                </a:solidFill>
                <a:latin typeface="Chivo"/>
                <a:ea typeface="Chivo"/>
                <a:cs typeface="Chivo"/>
                <a:sym typeface="Chivo"/>
              </a:rPr>
              <a:t> </a:t>
            </a:r>
            <a:r>
              <a:rPr i="1" lang="en" sz="2000">
                <a:solidFill>
                  <a:srgbClr val="FFFFFF"/>
                </a:solidFill>
                <a:latin typeface="Chivo"/>
                <a:ea typeface="Chivo"/>
                <a:cs typeface="Chivo"/>
                <a:sym typeface="Chivo"/>
              </a:rPr>
              <a:t>“…a remarkable </a:t>
            </a:r>
            <a:r>
              <a:rPr b="1" i="1" lang="en" sz="2000">
                <a:solidFill>
                  <a:srgbClr val="FFFFFF"/>
                </a:solidFill>
                <a:latin typeface="Chivo"/>
                <a:ea typeface="Chivo"/>
                <a:cs typeface="Chivo"/>
                <a:sym typeface="Chivo"/>
              </a:rPr>
              <a:t>800 percent return on the initial investment</a:t>
            </a:r>
            <a:r>
              <a:rPr i="1" lang="en" sz="2000">
                <a:solidFill>
                  <a:srgbClr val="FFFFFF"/>
                </a:solidFill>
                <a:latin typeface="Chivo"/>
                <a:ea typeface="Chivo"/>
                <a:cs typeface="Chivo"/>
                <a:sym typeface="Chivo"/>
              </a:rPr>
              <a:t>…”</a:t>
            </a:r>
            <a:endParaRPr i="1" sz="20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lang="en">
                <a:solidFill>
                  <a:srgbClr val="FFFFFF"/>
                </a:solidFill>
                <a:latin typeface="Chivo"/>
                <a:ea typeface="Chivo"/>
                <a:cs typeface="Chivo"/>
                <a:sym typeface="Chivo"/>
              </a:rPr>
              <a:t>– Mike James, Assistant City Manager and Director of Public Works, City of Lemon Grove</a:t>
            </a:r>
            <a:endParaRPr>
              <a:solidFill>
                <a:srgbClr val="FFFFFF"/>
              </a:solidFill>
              <a:latin typeface="Chivo"/>
              <a:ea typeface="Chivo"/>
              <a:cs typeface="Chivo"/>
              <a:sym typeface="Chivo"/>
            </a:endParaRPr>
          </a:p>
        </p:txBody>
      </p:sp>
    </p:spTree>
  </p:cSld>
  <p:clrMapOvr>
    <a:masterClrMapping/>
  </p:clrMapOvr>
  <mc:AlternateContent>
    <mc:Choice Requires="p14">
      <p:transition p14:dur="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66782"/>
        </a:solidFill>
      </p:bgPr>
    </p:bg>
    <p:spTree>
      <p:nvGrpSpPr>
        <p:cNvPr id="340" name="Shape 340"/>
        <p:cNvGrpSpPr/>
        <p:nvPr/>
      </p:nvGrpSpPr>
      <p:grpSpPr>
        <a:xfrm>
          <a:off x="0" y="0"/>
          <a:ext cx="0" cy="0"/>
          <a:chOff x="0" y="0"/>
          <a:chExt cx="0" cy="0"/>
        </a:xfrm>
      </p:grpSpPr>
      <p:pic>
        <p:nvPicPr>
          <p:cNvPr id="341" name="Google Shape;341;p58"/>
          <p:cNvPicPr preferRelativeResize="0"/>
          <p:nvPr/>
        </p:nvPicPr>
        <p:blipFill>
          <a:blip r:embed="rId3">
            <a:alphaModFix/>
          </a:blip>
          <a:stretch>
            <a:fillRect/>
          </a:stretch>
        </p:blipFill>
        <p:spPr>
          <a:xfrm>
            <a:off x="4852425" y="997450"/>
            <a:ext cx="4291575" cy="2413024"/>
          </a:xfrm>
          <a:prstGeom prst="rect">
            <a:avLst/>
          </a:prstGeom>
          <a:noFill/>
          <a:ln>
            <a:noFill/>
          </a:ln>
        </p:spPr>
      </p:pic>
      <p:pic>
        <p:nvPicPr>
          <p:cNvPr id="342" name="Google Shape;342;p58"/>
          <p:cNvPicPr preferRelativeResize="0"/>
          <p:nvPr/>
        </p:nvPicPr>
        <p:blipFill>
          <a:blip r:embed="rId4">
            <a:alphaModFix/>
          </a:blip>
          <a:stretch>
            <a:fillRect/>
          </a:stretch>
        </p:blipFill>
        <p:spPr>
          <a:xfrm>
            <a:off x="429625" y="1490050"/>
            <a:ext cx="4422800" cy="3317100"/>
          </a:xfrm>
          <a:prstGeom prst="rect">
            <a:avLst/>
          </a:prstGeom>
          <a:noFill/>
          <a:ln>
            <a:noFill/>
          </a:ln>
        </p:spPr>
      </p:pic>
      <p:pic>
        <p:nvPicPr>
          <p:cNvPr id="343" name="Google Shape;343;p58"/>
          <p:cNvPicPr preferRelativeResize="0"/>
          <p:nvPr/>
        </p:nvPicPr>
        <p:blipFill rotWithShape="1">
          <a:blip r:embed="rId5">
            <a:alphaModFix/>
          </a:blip>
          <a:srcRect b="0" l="29441" r="-540" t="4479"/>
          <a:stretch/>
        </p:blipFill>
        <p:spPr>
          <a:xfrm>
            <a:off x="4572000" y="2625500"/>
            <a:ext cx="3328073" cy="2518000"/>
          </a:xfrm>
          <a:prstGeom prst="rect">
            <a:avLst/>
          </a:prstGeom>
          <a:noFill/>
          <a:ln>
            <a:noFill/>
          </a:ln>
        </p:spPr>
      </p:pic>
      <p:sp>
        <p:nvSpPr>
          <p:cNvPr id="344" name="Google Shape;344;p5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Student Work in Lemon Grove, CA</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9"/>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Sage Project: Lemon Grove deliverables</a:t>
            </a:r>
            <a:endParaRPr/>
          </a:p>
        </p:txBody>
      </p:sp>
      <p:sp>
        <p:nvSpPr>
          <p:cNvPr id="350" name="Google Shape;350;p59"/>
          <p:cNvSpPr txBox="1"/>
          <p:nvPr>
            <p:ph idx="1" type="body"/>
          </p:nvPr>
        </p:nvSpPr>
        <p:spPr>
          <a:xfrm>
            <a:off x="469925" y="1287225"/>
            <a:ext cx="3975900" cy="3174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An urban agriculture analysis showing feasibility in creating a healthier and more secure community for the city.</a:t>
            </a:r>
            <a:endParaRPr/>
          </a:p>
          <a:p>
            <a:pPr indent="-317500" lvl="0" marL="457200" rtl="0" algn="l">
              <a:spcBef>
                <a:spcPts val="1000"/>
              </a:spcBef>
              <a:spcAft>
                <a:spcPts val="0"/>
              </a:spcAft>
              <a:buSzPts val="1400"/>
              <a:buChar char="●"/>
            </a:pPr>
            <a:r>
              <a:rPr lang="en"/>
              <a:t>Expanding GIS mapping from a dated inventory of existing street signs.</a:t>
            </a:r>
            <a:endParaRPr/>
          </a:p>
          <a:p>
            <a:pPr indent="-317500" lvl="0" marL="457200" rtl="0" algn="l">
              <a:spcBef>
                <a:spcPts val="1000"/>
              </a:spcBef>
              <a:spcAft>
                <a:spcPts val="0"/>
              </a:spcAft>
              <a:buSzPts val="1400"/>
              <a:buChar char="●"/>
            </a:pPr>
            <a:r>
              <a:rPr lang="en"/>
              <a:t>The revitalization of two downtown locations through a development plan.</a:t>
            </a:r>
            <a:endParaRPr/>
          </a:p>
          <a:p>
            <a:pPr indent="-317500" lvl="0" marL="457200" rtl="0" algn="l">
              <a:spcBef>
                <a:spcPts val="1000"/>
              </a:spcBef>
              <a:spcAft>
                <a:spcPts val="0"/>
              </a:spcAft>
              <a:buSzPts val="1400"/>
              <a:buChar char="●"/>
            </a:pPr>
            <a:r>
              <a:rPr lang="en"/>
              <a:t>Reimagined ideas to solve the city’s growing homelessness problem.</a:t>
            </a:r>
            <a:endParaRPr/>
          </a:p>
          <a:p>
            <a:pPr indent="-317500" lvl="0" marL="457200" rtl="0" algn="l">
              <a:spcBef>
                <a:spcPts val="1000"/>
              </a:spcBef>
              <a:spcAft>
                <a:spcPts val="1000"/>
              </a:spcAft>
              <a:buSzPts val="1400"/>
              <a:buChar char="●"/>
            </a:pPr>
            <a:r>
              <a:rPr lang="en"/>
              <a:t>New community gardens from plans created by Sage students.</a:t>
            </a:r>
            <a:endParaRPr/>
          </a:p>
        </p:txBody>
      </p:sp>
      <p:sp>
        <p:nvSpPr>
          <p:cNvPr id="351" name="Google Shape;351;p59"/>
          <p:cNvSpPr txBox="1"/>
          <p:nvPr>
            <p:ph idx="2" type="body"/>
          </p:nvPr>
        </p:nvSpPr>
        <p:spPr>
          <a:xfrm>
            <a:off x="4566725" y="1287225"/>
            <a:ext cx="3975900" cy="3174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Greater social media interaction due to a development plan by students to inform and engage residents about Lemon Grove.</a:t>
            </a:r>
            <a:endParaRPr/>
          </a:p>
          <a:p>
            <a:pPr indent="-317500" lvl="0" marL="457200" rtl="0" algn="l">
              <a:spcBef>
                <a:spcPts val="1000"/>
              </a:spcBef>
              <a:spcAft>
                <a:spcPts val="0"/>
              </a:spcAft>
              <a:buSzPts val="1400"/>
              <a:buChar char="●"/>
            </a:pPr>
            <a:r>
              <a:rPr lang="en"/>
              <a:t>Two brand-new murals and designs for welcome signs developed by students to brighten downtown and points of entry</a:t>
            </a:r>
            <a:endParaRPr/>
          </a:p>
          <a:p>
            <a:pPr indent="-317500" lvl="0" marL="457200" rtl="0" algn="l">
              <a:spcBef>
                <a:spcPts val="1000"/>
              </a:spcBef>
              <a:spcAft>
                <a:spcPts val="1000"/>
              </a:spcAft>
              <a:buSzPts val="1400"/>
              <a:buChar char="●"/>
            </a:pPr>
            <a:r>
              <a:rPr lang="en"/>
              <a:t>First city in North America to work with a United Natio</a:t>
            </a:r>
            <a:r>
              <a:rPr lang="en">
                <a:solidFill>
                  <a:srgbClr val="FFFFFF"/>
                </a:solidFill>
              </a:rPr>
              <a:t>ns toolkit to address climate change. (</a:t>
            </a:r>
            <a:r>
              <a:rPr lang="en" u="sng">
                <a:solidFill>
                  <a:srgbClr val="FFFFFF"/>
                </a:solidFill>
                <a:hlinkClick r:id="rId3"/>
              </a:rPr>
              <a:t>Press Links</a:t>
            </a:r>
            <a:r>
              <a:rPr lang="en">
                <a:solidFill>
                  <a:srgbClr val="FFFFFF"/>
                </a:solidFill>
              </a:rPr>
              <a:t>)</a:t>
            </a:r>
            <a:endParaRPr>
              <a:solidFill>
                <a:srgbClr val="FFFFFF"/>
              </a:solidFill>
            </a:endParaRPr>
          </a:p>
        </p:txBody>
      </p:sp>
      <p:sp>
        <p:nvSpPr>
          <p:cNvPr id="352" name="Google Shape;352;p59"/>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60"/>
          <p:cNvSpPr txBox="1"/>
          <p:nvPr>
            <p:ph type="title"/>
          </p:nvPr>
        </p:nvSpPr>
        <p:spPr>
          <a:xfrm>
            <a:off x="469925" y="314675"/>
            <a:ext cx="80727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 of EPIC Community Partnerships</a:t>
            </a:r>
            <a:endParaRPr/>
          </a:p>
        </p:txBody>
      </p:sp>
      <p:sp>
        <p:nvSpPr>
          <p:cNvPr id="358" name="Google Shape;358;p60"/>
          <p:cNvSpPr txBox="1"/>
          <p:nvPr>
            <p:ph idx="1" type="body"/>
          </p:nvPr>
        </p:nvSpPr>
        <p:spPr>
          <a:xfrm>
            <a:off x="469925" y="1436925"/>
            <a:ext cx="8072700" cy="28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FFFFFF"/>
                </a:solidFill>
                <a:hlinkClick r:id="rId3"/>
              </a:rPr>
              <a:t>Use this link to access five print versions of the EPIC Community Partnership Case Stories</a:t>
            </a:r>
            <a:r>
              <a:rPr lang="en"/>
              <a:t>: https://www.epicn.org/resources/community-partnership-case-stories/</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u="sng">
                <a:solidFill>
                  <a:srgbClr val="FFFFFF"/>
                </a:solidFill>
                <a:hlinkClick r:id="rId4"/>
              </a:rPr>
              <a:t>Use this link to view the EPIC Community Partnership Case Stories online</a:t>
            </a:r>
            <a:r>
              <a:rPr lang="en"/>
              <a:t>: https://www.epicn.org/case-stories/</a:t>
            </a:r>
            <a:endParaRPr>
              <a:solidFill>
                <a:srgbClr val="FFFFFF"/>
              </a:solidFill>
            </a:endParaRPr>
          </a:p>
        </p:txBody>
      </p:sp>
      <p:sp>
        <p:nvSpPr>
          <p:cNvPr id="359" name="Google Shape;359;p60"/>
          <p:cNvSpPr txBox="1"/>
          <p:nvPr/>
        </p:nvSpPr>
        <p:spPr>
          <a:xfrm>
            <a:off x="6640600" y="4555025"/>
            <a:ext cx="2388000" cy="4869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mcurry@epicn.org</a:t>
            </a:r>
            <a:endParaRPr i="1" sz="1200">
              <a:solidFill>
                <a:srgbClr val="FFFFFF"/>
              </a:solidFill>
              <a:latin typeface="Chivo"/>
              <a:ea typeface="Chivo"/>
              <a:cs typeface="Chivo"/>
              <a:sym typeface="Chivo"/>
            </a:endParaRPr>
          </a:p>
          <a:p>
            <a:pPr indent="0" lvl="0" marL="0" rtl="0" algn="r">
              <a:lnSpc>
                <a:spcPct val="115000"/>
              </a:lnSpc>
              <a:spcBef>
                <a:spcPts val="0"/>
              </a:spcBef>
              <a:spcAft>
                <a:spcPts val="0"/>
              </a:spcAft>
              <a:buNone/>
            </a:pPr>
            <a:r>
              <a:rPr i="1" lang="en" sz="1200">
                <a:solidFill>
                  <a:srgbClr val="FFFFFF"/>
                </a:solidFill>
                <a:latin typeface="Chivo"/>
                <a:ea typeface="Chivo"/>
                <a:cs typeface="Chivo"/>
                <a:sym typeface="Chivo"/>
              </a:rPr>
              <a:t>608-709-8644</a:t>
            </a:r>
            <a:endParaRPr sz="1200">
              <a:solidFill>
                <a:srgbClr val="FFFFFF"/>
              </a:solidFill>
              <a:latin typeface="Chivo"/>
              <a:ea typeface="Chivo"/>
              <a:cs typeface="Chivo"/>
              <a:sym typeface="Chiv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ster Template for EPIC-N">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